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Lst>
  <p:sldSz cx="6858000" cy="9906000" type="A4"/>
  <p:notesSz cx="6810375" cy="9942513"/>
  <p:defaultTextStyle>
    <a:defPPr>
      <a:defRPr lang="en-US"/>
    </a:defPPr>
    <a:lvl1pPr marL="0" algn="l" defTabSz="914235" rtl="0" eaLnBrk="1" latinLnBrk="0" hangingPunct="1">
      <a:defRPr sz="1800" kern="1200">
        <a:solidFill>
          <a:schemeClr val="tx1"/>
        </a:solidFill>
        <a:latin typeface="+mn-lt"/>
        <a:ea typeface="+mn-ea"/>
        <a:cs typeface="+mn-cs"/>
      </a:defRPr>
    </a:lvl1pPr>
    <a:lvl2pPr marL="457117" algn="l" defTabSz="914235" rtl="0" eaLnBrk="1" latinLnBrk="0" hangingPunct="1">
      <a:defRPr sz="1800" kern="1200">
        <a:solidFill>
          <a:schemeClr val="tx1"/>
        </a:solidFill>
        <a:latin typeface="+mn-lt"/>
        <a:ea typeface="+mn-ea"/>
        <a:cs typeface="+mn-cs"/>
      </a:defRPr>
    </a:lvl2pPr>
    <a:lvl3pPr marL="914235" algn="l" defTabSz="914235" rtl="0" eaLnBrk="1" latinLnBrk="0" hangingPunct="1">
      <a:defRPr sz="1800" kern="1200">
        <a:solidFill>
          <a:schemeClr val="tx1"/>
        </a:solidFill>
        <a:latin typeface="+mn-lt"/>
        <a:ea typeface="+mn-ea"/>
        <a:cs typeface="+mn-cs"/>
      </a:defRPr>
    </a:lvl3pPr>
    <a:lvl4pPr marL="1371353" algn="l" defTabSz="914235" rtl="0" eaLnBrk="1" latinLnBrk="0" hangingPunct="1">
      <a:defRPr sz="1800" kern="1200">
        <a:solidFill>
          <a:schemeClr val="tx1"/>
        </a:solidFill>
        <a:latin typeface="+mn-lt"/>
        <a:ea typeface="+mn-ea"/>
        <a:cs typeface="+mn-cs"/>
      </a:defRPr>
    </a:lvl4pPr>
    <a:lvl5pPr marL="1828470" algn="l" defTabSz="914235" rtl="0" eaLnBrk="1" latinLnBrk="0" hangingPunct="1">
      <a:defRPr sz="1800" kern="1200">
        <a:solidFill>
          <a:schemeClr val="tx1"/>
        </a:solidFill>
        <a:latin typeface="+mn-lt"/>
        <a:ea typeface="+mn-ea"/>
        <a:cs typeface="+mn-cs"/>
      </a:defRPr>
    </a:lvl5pPr>
    <a:lvl6pPr marL="2285588" algn="l" defTabSz="914235" rtl="0" eaLnBrk="1" latinLnBrk="0" hangingPunct="1">
      <a:defRPr sz="1800" kern="1200">
        <a:solidFill>
          <a:schemeClr val="tx1"/>
        </a:solidFill>
        <a:latin typeface="+mn-lt"/>
        <a:ea typeface="+mn-ea"/>
        <a:cs typeface="+mn-cs"/>
      </a:defRPr>
    </a:lvl6pPr>
    <a:lvl7pPr marL="2742705" algn="l" defTabSz="914235" rtl="0" eaLnBrk="1" latinLnBrk="0" hangingPunct="1">
      <a:defRPr sz="1800" kern="1200">
        <a:solidFill>
          <a:schemeClr val="tx1"/>
        </a:solidFill>
        <a:latin typeface="+mn-lt"/>
        <a:ea typeface="+mn-ea"/>
        <a:cs typeface="+mn-cs"/>
      </a:defRPr>
    </a:lvl7pPr>
    <a:lvl8pPr marL="3199823" algn="l" defTabSz="914235" rtl="0" eaLnBrk="1" latinLnBrk="0" hangingPunct="1">
      <a:defRPr sz="1800" kern="1200">
        <a:solidFill>
          <a:schemeClr val="tx1"/>
        </a:solidFill>
        <a:latin typeface="+mn-lt"/>
        <a:ea typeface="+mn-ea"/>
        <a:cs typeface="+mn-cs"/>
      </a:defRPr>
    </a:lvl8pPr>
    <a:lvl9pPr marL="3656940" algn="l" defTabSz="914235"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20000"/>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08FB837D-C827-4EFA-A057-4D05807E0F7C}" styleName="Themed Style 1 - Accent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93" d="100"/>
          <a:sy n="93" d="100"/>
        </p:scale>
        <p:origin x="-1092" y="630"/>
      </p:cViewPr>
      <p:guideLst>
        <p:guide orient="horz" pos="3120"/>
        <p:guide pos="216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14350" y="3077283"/>
            <a:ext cx="5829300" cy="2123369"/>
          </a:xfrm>
        </p:spPr>
        <p:txBody>
          <a:bodyPr/>
          <a:lstStyle/>
          <a:p>
            <a:r>
              <a:rPr lang="en-US" smtClean="0"/>
              <a:t>Click to edit Master title style</a:t>
            </a:r>
            <a:endParaRPr lang="en-GB"/>
          </a:p>
        </p:txBody>
      </p:sp>
      <p:sp>
        <p:nvSpPr>
          <p:cNvPr id="3" name="Subtitle 2"/>
          <p:cNvSpPr>
            <a:spLocks noGrp="1"/>
          </p:cNvSpPr>
          <p:nvPr>
            <p:ph type="subTitle" idx="1"/>
          </p:nvPr>
        </p:nvSpPr>
        <p:spPr>
          <a:xfrm>
            <a:off x="1028700" y="5613400"/>
            <a:ext cx="4800600" cy="2531533"/>
          </a:xfrm>
        </p:spPr>
        <p:txBody>
          <a:bodyPr/>
          <a:lstStyle>
            <a:lvl1pPr marL="0" indent="0" algn="ctr">
              <a:buNone/>
              <a:defRPr>
                <a:solidFill>
                  <a:schemeClr val="tx1">
                    <a:tint val="75000"/>
                  </a:schemeClr>
                </a:solidFill>
              </a:defRPr>
            </a:lvl1pPr>
            <a:lvl2pPr marL="457117" indent="0" algn="ctr">
              <a:buNone/>
              <a:defRPr>
                <a:solidFill>
                  <a:schemeClr val="tx1">
                    <a:tint val="75000"/>
                  </a:schemeClr>
                </a:solidFill>
              </a:defRPr>
            </a:lvl2pPr>
            <a:lvl3pPr marL="914235" indent="0" algn="ctr">
              <a:buNone/>
              <a:defRPr>
                <a:solidFill>
                  <a:schemeClr val="tx1">
                    <a:tint val="75000"/>
                  </a:schemeClr>
                </a:solidFill>
              </a:defRPr>
            </a:lvl3pPr>
            <a:lvl4pPr marL="1371353" indent="0" algn="ctr">
              <a:buNone/>
              <a:defRPr>
                <a:solidFill>
                  <a:schemeClr val="tx1">
                    <a:tint val="75000"/>
                  </a:schemeClr>
                </a:solidFill>
              </a:defRPr>
            </a:lvl4pPr>
            <a:lvl5pPr marL="1828470" indent="0" algn="ctr">
              <a:buNone/>
              <a:defRPr>
                <a:solidFill>
                  <a:schemeClr val="tx1">
                    <a:tint val="75000"/>
                  </a:schemeClr>
                </a:solidFill>
              </a:defRPr>
            </a:lvl5pPr>
            <a:lvl6pPr marL="2285588" indent="0" algn="ctr">
              <a:buNone/>
              <a:defRPr>
                <a:solidFill>
                  <a:schemeClr val="tx1">
                    <a:tint val="75000"/>
                  </a:schemeClr>
                </a:solidFill>
              </a:defRPr>
            </a:lvl6pPr>
            <a:lvl7pPr marL="2742705" indent="0" algn="ctr">
              <a:buNone/>
              <a:defRPr>
                <a:solidFill>
                  <a:schemeClr val="tx1">
                    <a:tint val="75000"/>
                  </a:schemeClr>
                </a:solidFill>
              </a:defRPr>
            </a:lvl7pPr>
            <a:lvl8pPr marL="3199823" indent="0" algn="ctr">
              <a:buNone/>
              <a:defRPr>
                <a:solidFill>
                  <a:schemeClr val="tx1">
                    <a:tint val="75000"/>
                  </a:schemeClr>
                </a:solidFill>
              </a:defRPr>
            </a:lvl8pPr>
            <a:lvl9pPr marL="365694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825FBA60-23D3-48F3-90E4-C1DE881738EA}" type="datetimeFigureOut">
              <a:rPr lang="en-GB" smtClean="0"/>
              <a:pPr/>
              <a:t>06/05/2011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9BEA6C8-FA42-4FE5-96FB-9D12079E2678}" type="slidenum">
              <a:rPr lang="en-GB" smtClean="0"/>
              <a:pPr/>
              <a:t>‹#›</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825FBA60-23D3-48F3-90E4-C1DE881738EA}" type="datetimeFigureOut">
              <a:rPr lang="en-GB" smtClean="0"/>
              <a:pPr/>
              <a:t>06/05/2011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9BEA6C8-FA42-4FE5-96FB-9D12079E2678}" type="slidenum">
              <a:rPr lang="en-GB" smtClean="0"/>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729037" y="573264"/>
            <a:ext cx="1157288" cy="12208228"/>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257176" y="573264"/>
            <a:ext cx="3357563" cy="1220822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825FBA60-23D3-48F3-90E4-C1DE881738EA}" type="datetimeFigureOut">
              <a:rPr lang="en-GB" smtClean="0"/>
              <a:pPr/>
              <a:t>06/05/2011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9BEA6C8-FA42-4FE5-96FB-9D12079E2678}" type="slidenum">
              <a:rPr lang="en-GB" smtClean="0"/>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825FBA60-23D3-48F3-90E4-C1DE881738EA}" type="datetimeFigureOut">
              <a:rPr lang="en-GB" smtClean="0"/>
              <a:pPr/>
              <a:t>06/05/2011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9BEA6C8-FA42-4FE5-96FB-9D12079E2678}" type="slidenum">
              <a:rPr lang="en-GB" smtClean="0"/>
              <a:pPr/>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41735" y="6365523"/>
            <a:ext cx="5829300" cy="1967442"/>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541735" y="4198587"/>
            <a:ext cx="5829300" cy="2166937"/>
          </a:xfrm>
        </p:spPr>
        <p:txBody>
          <a:bodyPr anchor="b"/>
          <a:lstStyle>
            <a:lvl1pPr marL="0" indent="0">
              <a:buNone/>
              <a:defRPr sz="2000">
                <a:solidFill>
                  <a:schemeClr val="tx1">
                    <a:tint val="75000"/>
                  </a:schemeClr>
                </a:solidFill>
              </a:defRPr>
            </a:lvl1pPr>
            <a:lvl2pPr marL="457117" indent="0">
              <a:buNone/>
              <a:defRPr sz="1800">
                <a:solidFill>
                  <a:schemeClr val="tx1">
                    <a:tint val="75000"/>
                  </a:schemeClr>
                </a:solidFill>
              </a:defRPr>
            </a:lvl2pPr>
            <a:lvl3pPr marL="914235" indent="0">
              <a:buNone/>
              <a:defRPr sz="1600">
                <a:solidFill>
                  <a:schemeClr val="tx1">
                    <a:tint val="75000"/>
                  </a:schemeClr>
                </a:solidFill>
              </a:defRPr>
            </a:lvl3pPr>
            <a:lvl4pPr marL="1371353" indent="0">
              <a:buNone/>
              <a:defRPr sz="1400">
                <a:solidFill>
                  <a:schemeClr val="tx1">
                    <a:tint val="75000"/>
                  </a:schemeClr>
                </a:solidFill>
              </a:defRPr>
            </a:lvl4pPr>
            <a:lvl5pPr marL="1828470" indent="0">
              <a:buNone/>
              <a:defRPr sz="1400">
                <a:solidFill>
                  <a:schemeClr val="tx1">
                    <a:tint val="75000"/>
                  </a:schemeClr>
                </a:solidFill>
              </a:defRPr>
            </a:lvl5pPr>
            <a:lvl6pPr marL="2285588" indent="0">
              <a:buNone/>
              <a:defRPr sz="1400">
                <a:solidFill>
                  <a:schemeClr val="tx1">
                    <a:tint val="75000"/>
                  </a:schemeClr>
                </a:solidFill>
              </a:defRPr>
            </a:lvl6pPr>
            <a:lvl7pPr marL="2742705" indent="0">
              <a:buNone/>
              <a:defRPr sz="1400">
                <a:solidFill>
                  <a:schemeClr val="tx1">
                    <a:tint val="75000"/>
                  </a:schemeClr>
                </a:solidFill>
              </a:defRPr>
            </a:lvl7pPr>
            <a:lvl8pPr marL="3199823" indent="0">
              <a:buNone/>
              <a:defRPr sz="1400">
                <a:solidFill>
                  <a:schemeClr val="tx1">
                    <a:tint val="75000"/>
                  </a:schemeClr>
                </a:solidFill>
              </a:defRPr>
            </a:lvl8pPr>
            <a:lvl9pPr marL="365694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25FBA60-23D3-48F3-90E4-C1DE881738EA}" type="datetimeFigureOut">
              <a:rPr lang="en-GB" smtClean="0"/>
              <a:pPr/>
              <a:t>06/05/2011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9BEA6C8-FA42-4FE5-96FB-9D12079E2678}" type="slidenum">
              <a:rPr lang="en-GB" smtClean="0"/>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257176" y="3338691"/>
            <a:ext cx="2257425" cy="944280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2628901" y="3338691"/>
            <a:ext cx="2257425" cy="944280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825FBA60-23D3-48F3-90E4-C1DE881738EA}" type="datetimeFigureOut">
              <a:rPr lang="en-GB" smtClean="0"/>
              <a:pPr/>
              <a:t>06/05/2011</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89BEA6C8-FA42-4FE5-96FB-9D12079E2678}" type="slidenum">
              <a:rPr lang="en-GB" smtClean="0"/>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342900" y="396699"/>
            <a:ext cx="6172200" cy="1651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342901" y="2217386"/>
            <a:ext cx="3030141" cy="924101"/>
          </a:xfrm>
        </p:spPr>
        <p:txBody>
          <a:bodyPr anchor="b"/>
          <a:lstStyle>
            <a:lvl1pPr marL="0" indent="0">
              <a:buNone/>
              <a:defRPr sz="2400" b="1"/>
            </a:lvl1pPr>
            <a:lvl2pPr marL="457117" indent="0">
              <a:buNone/>
              <a:defRPr sz="2000" b="1"/>
            </a:lvl2pPr>
            <a:lvl3pPr marL="914235" indent="0">
              <a:buNone/>
              <a:defRPr sz="1800" b="1"/>
            </a:lvl3pPr>
            <a:lvl4pPr marL="1371353" indent="0">
              <a:buNone/>
              <a:defRPr sz="1600" b="1"/>
            </a:lvl4pPr>
            <a:lvl5pPr marL="1828470" indent="0">
              <a:buNone/>
              <a:defRPr sz="1600" b="1"/>
            </a:lvl5pPr>
            <a:lvl6pPr marL="2285588" indent="0">
              <a:buNone/>
              <a:defRPr sz="1600" b="1"/>
            </a:lvl6pPr>
            <a:lvl7pPr marL="2742705" indent="0">
              <a:buNone/>
              <a:defRPr sz="1600" b="1"/>
            </a:lvl7pPr>
            <a:lvl8pPr marL="3199823" indent="0">
              <a:buNone/>
              <a:defRPr sz="1600" b="1"/>
            </a:lvl8pPr>
            <a:lvl9pPr marL="365694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42901" y="3141486"/>
            <a:ext cx="3030141" cy="570741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3483770" y="2217386"/>
            <a:ext cx="3031331" cy="924101"/>
          </a:xfrm>
        </p:spPr>
        <p:txBody>
          <a:bodyPr anchor="b"/>
          <a:lstStyle>
            <a:lvl1pPr marL="0" indent="0">
              <a:buNone/>
              <a:defRPr sz="2400" b="1"/>
            </a:lvl1pPr>
            <a:lvl2pPr marL="457117" indent="0">
              <a:buNone/>
              <a:defRPr sz="2000" b="1"/>
            </a:lvl2pPr>
            <a:lvl3pPr marL="914235" indent="0">
              <a:buNone/>
              <a:defRPr sz="1800" b="1"/>
            </a:lvl3pPr>
            <a:lvl4pPr marL="1371353" indent="0">
              <a:buNone/>
              <a:defRPr sz="1600" b="1"/>
            </a:lvl4pPr>
            <a:lvl5pPr marL="1828470" indent="0">
              <a:buNone/>
              <a:defRPr sz="1600" b="1"/>
            </a:lvl5pPr>
            <a:lvl6pPr marL="2285588" indent="0">
              <a:buNone/>
              <a:defRPr sz="1600" b="1"/>
            </a:lvl6pPr>
            <a:lvl7pPr marL="2742705" indent="0">
              <a:buNone/>
              <a:defRPr sz="1600" b="1"/>
            </a:lvl7pPr>
            <a:lvl8pPr marL="3199823" indent="0">
              <a:buNone/>
              <a:defRPr sz="1600" b="1"/>
            </a:lvl8pPr>
            <a:lvl9pPr marL="365694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3483770" y="3141486"/>
            <a:ext cx="3031331" cy="570741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825FBA60-23D3-48F3-90E4-C1DE881738EA}" type="datetimeFigureOut">
              <a:rPr lang="en-GB" smtClean="0"/>
              <a:pPr/>
              <a:t>06/05/2011</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89BEA6C8-FA42-4FE5-96FB-9D12079E2678}" type="slidenum">
              <a:rPr lang="en-GB" smtClean="0"/>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825FBA60-23D3-48F3-90E4-C1DE881738EA}" type="datetimeFigureOut">
              <a:rPr lang="en-GB" smtClean="0"/>
              <a:pPr/>
              <a:t>06/05/2011</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89BEA6C8-FA42-4FE5-96FB-9D12079E2678}" type="slidenum">
              <a:rPr lang="en-GB" smtClean="0"/>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25FBA60-23D3-48F3-90E4-C1DE881738EA}" type="datetimeFigureOut">
              <a:rPr lang="en-GB" smtClean="0"/>
              <a:pPr/>
              <a:t>06/05/2011</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89BEA6C8-FA42-4FE5-96FB-9D12079E2678}" type="slidenum">
              <a:rPr lang="en-GB" smtClean="0"/>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42901" y="394405"/>
            <a:ext cx="2256235" cy="1678517"/>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2681288" y="394406"/>
            <a:ext cx="3833813" cy="8454497"/>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342901" y="2072923"/>
            <a:ext cx="2256235" cy="6775980"/>
          </a:xfrm>
        </p:spPr>
        <p:txBody>
          <a:bodyPr/>
          <a:lstStyle>
            <a:lvl1pPr marL="0" indent="0">
              <a:buNone/>
              <a:defRPr sz="1400"/>
            </a:lvl1pPr>
            <a:lvl2pPr marL="457117" indent="0">
              <a:buNone/>
              <a:defRPr sz="1200"/>
            </a:lvl2pPr>
            <a:lvl3pPr marL="914235" indent="0">
              <a:buNone/>
              <a:defRPr sz="1000"/>
            </a:lvl3pPr>
            <a:lvl4pPr marL="1371353" indent="0">
              <a:buNone/>
              <a:defRPr sz="900"/>
            </a:lvl4pPr>
            <a:lvl5pPr marL="1828470" indent="0">
              <a:buNone/>
              <a:defRPr sz="900"/>
            </a:lvl5pPr>
            <a:lvl6pPr marL="2285588" indent="0">
              <a:buNone/>
              <a:defRPr sz="900"/>
            </a:lvl6pPr>
            <a:lvl7pPr marL="2742705" indent="0">
              <a:buNone/>
              <a:defRPr sz="900"/>
            </a:lvl7pPr>
            <a:lvl8pPr marL="3199823" indent="0">
              <a:buNone/>
              <a:defRPr sz="900"/>
            </a:lvl8pPr>
            <a:lvl9pPr marL="365694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25FBA60-23D3-48F3-90E4-C1DE881738EA}" type="datetimeFigureOut">
              <a:rPr lang="en-GB" smtClean="0"/>
              <a:pPr/>
              <a:t>06/05/2011</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89BEA6C8-FA42-4FE5-96FB-9D12079E2678}" type="slidenum">
              <a:rPr lang="en-GB" smtClean="0"/>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344216" y="6934200"/>
            <a:ext cx="4114800" cy="818622"/>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344216" y="885119"/>
            <a:ext cx="4114800" cy="5943600"/>
          </a:xfrm>
        </p:spPr>
        <p:txBody>
          <a:bodyPr/>
          <a:lstStyle>
            <a:lvl1pPr marL="0" indent="0">
              <a:buNone/>
              <a:defRPr sz="3200"/>
            </a:lvl1pPr>
            <a:lvl2pPr marL="457117" indent="0">
              <a:buNone/>
              <a:defRPr sz="2800"/>
            </a:lvl2pPr>
            <a:lvl3pPr marL="914235" indent="0">
              <a:buNone/>
              <a:defRPr sz="2400"/>
            </a:lvl3pPr>
            <a:lvl4pPr marL="1371353" indent="0">
              <a:buNone/>
              <a:defRPr sz="2000"/>
            </a:lvl4pPr>
            <a:lvl5pPr marL="1828470" indent="0">
              <a:buNone/>
              <a:defRPr sz="2000"/>
            </a:lvl5pPr>
            <a:lvl6pPr marL="2285588" indent="0">
              <a:buNone/>
              <a:defRPr sz="2000"/>
            </a:lvl6pPr>
            <a:lvl7pPr marL="2742705" indent="0">
              <a:buNone/>
              <a:defRPr sz="2000"/>
            </a:lvl7pPr>
            <a:lvl8pPr marL="3199823" indent="0">
              <a:buNone/>
              <a:defRPr sz="2000"/>
            </a:lvl8pPr>
            <a:lvl9pPr marL="3656940" indent="0">
              <a:buNone/>
              <a:defRPr sz="2000"/>
            </a:lvl9pPr>
          </a:lstStyle>
          <a:p>
            <a:endParaRPr lang="en-GB"/>
          </a:p>
        </p:txBody>
      </p:sp>
      <p:sp>
        <p:nvSpPr>
          <p:cNvPr id="4" name="Text Placeholder 3"/>
          <p:cNvSpPr>
            <a:spLocks noGrp="1"/>
          </p:cNvSpPr>
          <p:nvPr>
            <p:ph type="body" sz="half" idx="2"/>
          </p:nvPr>
        </p:nvSpPr>
        <p:spPr>
          <a:xfrm>
            <a:off x="1344216" y="7752822"/>
            <a:ext cx="4114800" cy="1162578"/>
          </a:xfrm>
        </p:spPr>
        <p:txBody>
          <a:bodyPr/>
          <a:lstStyle>
            <a:lvl1pPr marL="0" indent="0">
              <a:buNone/>
              <a:defRPr sz="1400"/>
            </a:lvl1pPr>
            <a:lvl2pPr marL="457117" indent="0">
              <a:buNone/>
              <a:defRPr sz="1200"/>
            </a:lvl2pPr>
            <a:lvl3pPr marL="914235" indent="0">
              <a:buNone/>
              <a:defRPr sz="1000"/>
            </a:lvl3pPr>
            <a:lvl4pPr marL="1371353" indent="0">
              <a:buNone/>
              <a:defRPr sz="900"/>
            </a:lvl4pPr>
            <a:lvl5pPr marL="1828470" indent="0">
              <a:buNone/>
              <a:defRPr sz="900"/>
            </a:lvl5pPr>
            <a:lvl6pPr marL="2285588" indent="0">
              <a:buNone/>
              <a:defRPr sz="900"/>
            </a:lvl6pPr>
            <a:lvl7pPr marL="2742705" indent="0">
              <a:buNone/>
              <a:defRPr sz="900"/>
            </a:lvl7pPr>
            <a:lvl8pPr marL="3199823" indent="0">
              <a:buNone/>
              <a:defRPr sz="900"/>
            </a:lvl8pPr>
            <a:lvl9pPr marL="365694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25FBA60-23D3-48F3-90E4-C1DE881738EA}" type="datetimeFigureOut">
              <a:rPr lang="en-GB" smtClean="0"/>
              <a:pPr/>
              <a:t>06/05/2011</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89BEA6C8-FA42-4FE5-96FB-9D12079E2678}" type="slidenum">
              <a:rPr lang="en-GB" smtClean="0"/>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42900" y="396699"/>
            <a:ext cx="6172200" cy="1651000"/>
          </a:xfrm>
          <a:prstGeom prst="rect">
            <a:avLst/>
          </a:prstGeom>
        </p:spPr>
        <p:txBody>
          <a:bodyPr vert="horz" lIns="91423" tIns="45712" rIns="91423" bIns="45712"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342900" y="2311401"/>
            <a:ext cx="6172200" cy="6537502"/>
          </a:xfrm>
          <a:prstGeom prst="rect">
            <a:avLst/>
          </a:prstGeom>
        </p:spPr>
        <p:txBody>
          <a:bodyPr vert="horz" lIns="91423" tIns="45712" rIns="91423" bIns="45712"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342900" y="9181396"/>
            <a:ext cx="1600200" cy="527403"/>
          </a:xfrm>
          <a:prstGeom prst="rect">
            <a:avLst/>
          </a:prstGeom>
        </p:spPr>
        <p:txBody>
          <a:bodyPr vert="horz" lIns="91423" tIns="45712" rIns="91423" bIns="45712" rtlCol="0" anchor="ctr"/>
          <a:lstStyle>
            <a:lvl1pPr algn="l">
              <a:defRPr sz="1200">
                <a:solidFill>
                  <a:schemeClr val="tx1">
                    <a:tint val="75000"/>
                  </a:schemeClr>
                </a:solidFill>
              </a:defRPr>
            </a:lvl1pPr>
          </a:lstStyle>
          <a:p>
            <a:fld id="{825FBA60-23D3-48F3-90E4-C1DE881738EA}" type="datetimeFigureOut">
              <a:rPr lang="en-GB" smtClean="0"/>
              <a:pPr/>
              <a:t>06/05/2011</a:t>
            </a:fld>
            <a:endParaRPr lang="en-GB"/>
          </a:p>
        </p:txBody>
      </p:sp>
      <p:sp>
        <p:nvSpPr>
          <p:cNvPr id="5" name="Footer Placeholder 4"/>
          <p:cNvSpPr>
            <a:spLocks noGrp="1"/>
          </p:cNvSpPr>
          <p:nvPr>
            <p:ph type="ftr" sz="quarter" idx="3"/>
          </p:nvPr>
        </p:nvSpPr>
        <p:spPr>
          <a:xfrm>
            <a:off x="2343150" y="9181396"/>
            <a:ext cx="2171700" cy="527403"/>
          </a:xfrm>
          <a:prstGeom prst="rect">
            <a:avLst/>
          </a:prstGeom>
        </p:spPr>
        <p:txBody>
          <a:bodyPr vert="horz" lIns="91423" tIns="45712" rIns="91423" bIns="45712"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4914900" y="9181396"/>
            <a:ext cx="1600200" cy="527403"/>
          </a:xfrm>
          <a:prstGeom prst="rect">
            <a:avLst/>
          </a:prstGeom>
        </p:spPr>
        <p:txBody>
          <a:bodyPr vert="horz" lIns="91423" tIns="45712" rIns="91423" bIns="45712" rtlCol="0" anchor="ctr"/>
          <a:lstStyle>
            <a:lvl1pPr algn="r">
              <a:defRPr sz="1200">
                <a:solidFill>
                  <a:schemeClr val="tx1">
                    <a:tint val="75000"/>
                  </a:schemeClr>
                </a:solidFill>
              </a:defRPr>
            </a:lvl1pPr>
          </a:lstStyle>
          <a:p>
            <a:fld id="{89BEA6C8-FA42-4FE5-96FB-9D12079E2678}" type="slidenum">
              <a:rPr lang="en-GB" smtClean="0"/>
              <a:pPr/>
              <a:t>‹#›</a:t>
            </a:fld>
            <a:endParaRPr lang="en-GB"/>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235" rtl="0" eaLnBrk="1" latinLnBrk="0" hangingPunct="1">
        <a:spcBef>
          <a:spcPct val="0"/>
        </a:spcBef>
        <a:buNone/>
        <a:defRPr sz="4400" kern="1200">
          <a:solidFill>
            <a:schemeClr val="tx1"/>
          </a:solidFill>
          <a:latin typeface="+mj-lt"/>
          <a:ea typeface="+mj-ea"/>
          <a:cs typeface="+mj-cs"/>
        </a:defRPr>
      </a:lvl1pPr>
    </p:titleStyle>
    <p:bodyStyle>
      <a:lvl1pPr marL="342838" indent="-342838" algn="l" defTabSz="914235"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816" indent="-285699" algn="l" defTabSz="914235"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2794" indent="-228559" algn="l" defTabSz="914235"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599911" indent="-228559" algn="l" defTabSz="914235"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029" indent="-228559" algn="l" defTabSz="914235"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147" indent="-228559" algn="l" defTabSz="914235"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264" indent="-228559" algn="l" defTabSz="914235"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382" indent="-228559" algn="l" defTabSz="914235"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5499" indent="-228559" algn="l" defTabSz="914235"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235" rtl="0" eaLnBrk="1" latinLnBrk="0" hangingPunct="1">
        <a:defRPr sz="1800" kern="1200">
          <a:solidFill>
            <a:schemeClr val="tx1"/>
          </a:solidFill>
          <a:latin typeface="+mn-lt"/>
          <a:ea typeface="+mn-ea"/>
          <a:cs typeface="+mn-cs"/>
        </a:defRPr>
      </a:lvl1pPr>
      <a:lvl2pPr marL="457117" algn="l" defTabSz="914235" rtl="0" eaLnBrk="1" latinLnBrk="0" hangingPunct="1">
        <a:defRPr sz="1800" kern="1200">
          <a:solidFill>
            <a:schemeClr val="tx1"/>
          </a:solidFill>
          <a:latin typeface="+mn-lt"/>
          <a:ea typeface="+mn-ea"/>
          <a:cs typeface="+mn-cs"/>
        </a:defRPr>
      </a:lvl2pPr>
      <a:lvl3pPr marL="914235" algn="l" defTabSz="914235" rtl="0" eaLnBrk="1" latinLnBrk="0" hangingPunct="1">
        <a:defRPr sz="1800" kern="1200">
          <a:solidFill>
            <a:schemeClr val="tx1"/>
          </a:solidFill>
          <a:latin typeface="+mn-lt"/>
          <a:ea typeface="+mn-ea"/>
          <a:cs typeface="+mn-cs"/>
        </a:defRPr>
      </a:lvl3pPr>
      <a:lvl4pPr marL="1371353" algn="l" defTabSz="914235" rtl="0" eaLnBrk="1" latinLnBrk="0" hangingPunct="1">
        <a:defRPr sz="1800" kern="1200">
          <a:solidFill>
            <a:schemeClr val="tx1"/>
          </a:solidFill>
          <a:latin typeface="+mn-lt"/>
          <a:ea typeface="+mn-ea"/>
          <a:cs typeface="+mn-cs"/>
        </a:defRPr>
      </a:lvl4pPr>
      <a:lvl5pPr marL="1828470" algn="l" defTabSz="914235" rtl="0" eaLnBrk="1" latinLnBrk="0" hangingPunct="1">
        <a:defRPr sz="1800" kern="1200">
          <a:solidFill>
            <a:schemeClr val="tx1"/>
          </a:solidFill>
          <a:latin typeface="+mn-lt"/>
          <a:ea typeface="+mn-ea"/>
          <a:cs typeface="+mn-cs"/>
        </a:defRPr>
      </a:lvl5pPr>
      <a:lvl6pPr marL="2285588" algn="l" defTabSz="914235" rtl="0" eaLnBrk="1" latinLnBrk="0" hangingPunct="1">
        <a:defRPr sz="1800" kern="1200">
          <a:solidFill>
            <a:schemeClr val="tx1"/>
          </a:solidFill>
          <a:latin typeface="+mn-lt"/>
          <a:ea typeface="+mn-ea"/>
          <a:cs typeface="+mn-cs"/>
        </a:defRPr>
      </a:lvl6pPr>
      <a:lvl7pPr marL="2742705" algn="l" defTabSz="914235" rtl="0" eaLnBrk="1" latinLnBrk="0" hangingPunct="1">
        <a:defRPr sz="1800" kern="1200">
          <a:solidFill>
            <a:schemeClr val="tx1"/>
          </a:solidFill>
          <a:latin typeface="+mn-lt"/>
          <a:ea typeface="+mn-ea"/>
          <a:cs typeface="+mn-cs"/>
        </a:defRPr>
      </a:lvl7pPr>
      <a:lvl8pPr marL="3199823" algn="l" defTabSz="914235" rtl="0" eaLnBrk="1" latinLnBrk="0" hangingPunct="1">
        <a:defRPr sz="1800" kern="1200">
          <a:solidFill>
            <a:schemeClr val="tx1"/>
          </a:solidFill>
          <a:latin typeface="+mn-lt"/>
          <a:ea typeface="+mn-ea"/>
          <a:cs typeface="+mn-cs"/>
        </a:defRPr>
      </a:lvl8pPr>
      <a:lvl9pPr marL="3656940" algn="l" defTabSz="914235"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l="-54000" r="-54000"/>
          </a:stretch>
        </a:blipFill>
        <a:effectLst/>
      </p:bgPr>
    </p:bg>
    <p:spTree>
      <p:nvGrpSpPr>
        <p:cNvPr id="1" name=""/>
        <p:cNvGrpSpPr/>
        <p:nvPr/>
      </p:nvGrpSpPr>
      <p:grpSpPr>
        <a:xfrm>
          <a:off x="0" y="0"/>
          <a:ext cx="0" cy="0"/>
          <a:chOff x="0" y="0"/>
          <a:chExt cx="0" cy="0"/>
        </a:xfrm>
      </p:grpSpPr>
      <p:sp>
        <p:nvSpPr>
          <p:cNvPr id="3" name="Subtitle 2"/>
          <p:cNvSpPr>
            <a:spLocks noGrp="1"/>
          </p:cNvSpPr>
          <p:nvPr>
            <p:ph type="subTitle" idx="1"/>
          </p:nvPr>
        </p:nvSpPr>
        <p:spPr>
          <a:xfrm>
            <a:off x="0" y="344488"/>
            <a:ext cx="6858000" cy="9561512"/>
          </a:xfrm>
        </p:spPr>
        <p:txBody>
          <a:bodyPr numCol="2" spcCol="72000">
            <a:normAutofit/>
          </a:bodyPr>
          <a:lstStyle/>
          <a:p>
            <a:pPr algn="just"/>
            <a:r>
              <a:rPr lang="en-GB" sz="1400" b="1" dirty="0" smtClean="0">
                <a:solidFill>
                  <a:srgbClr val="FF0000"/>
                </a:solidFill>
                <a:latin typeface="Times New Roman" pitchFamily="18" charset="0"/>
                <a:cs typeface="Times New Roman" pitchFamily="18" charset="0"/>
              </a:rPr>
              <a:t>Aim-</a:t>
            </a:r>
            <a:r>
              <a:rPr lang="en-GB" sz="1200" dirty="0" smtClean="0">
                <a:solidFill>
                  <a:schemeClr val="tx1"/>
                </a:solidFill>
                <a:latin typeface="Times New Roman" pitchFamily="18" charset="0"/>
                <a:cs typeface="Times New Roman" pitchFamily="18" charset="0"/>
              </a:rPr>
              <a:t>The objective of this experiment is to make bread from strong flour and weak flour by    using three different methods and to examine  the properties of final bread. </a:t>
            </a:r>
          </a:p>
          <a:p>
            <a:pPr algn="just"/>
            <a:r>
              <a:rPr lang="en-GB" sz="1400" b="1" dirty="0" smtClean="0">
                <a:solidFill>
                  <a:srgbClr val="FF0000"/>
                </a:solidFill>
                <a:latin typeface="Times New Roman" pitchFamily="18" charset="0"/>
                <a:cs typeface="Times New Roman" pitchFamily="18" charset="0"/>
              </a:rPr>
              <a:t>Introduction</a:t>
            </a:r>
            <a:r>
              <a:rPr lang="en-GB" sz="1200" b="1" dirty="0" smtClean="0">
                <a:solidFill>
                  <a:srgbClr val="FF0000"/>
                </a:solidFill>
                <a:latin typeface="Times New Roman" pitchFamily="18" charset="0"/>
                <a:cs typeface="Times New Roman" pitchFamily="18" charset="0"/>
              </a:rPr>
              <a:t>-</a:t>
            </a:r>
            <a:r>
              <a:rPr lang="en-GB" sz="1200" dirty="0" smtClean="0">
                <a:solidFill>
                  <a:schemeClr val="tx1"/>
                </a:solidFill>
                <a:latin typeface="Times New Roman" pitchFamily="18" charset="0"/>
                <a:cs typeface="Times New Roman" pitchFamily="18" charset="0"/>
              </a:rPr>
              <a:t>Bread is fermented staple food prepared by using  flour,  water and some additional ingredients. The different types of flour can be used for bread such as strong flour, weak flour etc. Dough is usually baked but in some cuisines it is fried, steamed. It may be leavened or unleavened.</a:t>
            </a:r>
            <a:r>
              <a:rPr lang="en-GB" sz="1200" dirty="0">
                <a:latin typeface="Times New Roman" pitchFamily="18" charset="0"/>
                <a:cs typeface="Times New Roman" pitchFamily="18" charset="0"/>
              </a:rPr>
              <a:t> </a:t>
            </a:r>
            <a:r>
              <a:rPr lang="en-GB" sz="1200" dirty="0">
                <a:solidFill>
                  <a:schemeClr val="tx1"/>
                </a:solidFill>
                <a:latin typeface="Times New Roman" pitchFamily="18" charset="0"/>
                <a:cs typeface="Times New Roman" pitchFamily="18" charset="0"/>
              </a:rPr>
              <a:t>Salt, fat, leavening agents such as yeast, baking soda are main additional </a:t>
            </a:r>
            <a:r>
              <a:rPr lang="en-GB" sz="1200" dirty="0" smtClean="0">
                <a:solidFill>
                  <a:schemeClr val="tx1"/>
                </a:solidFill>
                <a:latin typeface="Times New Roman" pitchFamily="18" charset="0"/>
                <a:cs typeface="Times New Roman" pitchFamily="18" charset="0"/>
              </a:rPr>
              <a:t>ingredients.Bread quality not only deapend upon the method of making but also on type of flour.</a:t>
            </a:r>
          </a:p>
          <a:p>
            <a:pPr algn="just"/>
            <a:r>
              <a:rPr lang="en-GB" sz="1400" b="1" dirty="0">
                <a:solidFill>
                  <a:srgbClr val="FF0000"/>
                </a:solidFill>
                <a:latin typeface="Times New Roman" pitchFamily="18" charset="0"/>
                <a:cs typeface="Times New Roman" pitchFamily="18" charset="0"/>
              </a:rPr>
              <a:t>Different methods of bread making-</a:t>
            </a:r>
          </a:p>
          <a:p>
            <a:pPr algn="just"/>
            <a:r>
              <a:rPr lang="en-GB" sz="1200" dirty="0">
                <a:solidFill>
                  <a:schemeClr val="tx1"/>
                </a:solidFill>
                <a:latin typeface="Times New Roman" pitchFamily="18" charset="0"/>
                <a:cs typeface="Times New Roman" pitchFamily="18" charset="0"/>
              </a:rPr>
              <a:t>There are three different methods of bread making which are as follows-</a:t>
            </a:r>
          </a:p>
          <a:p>
            <a:pPr algn="just"/>
            <a:r>
              <a:rPr lang="en-GB" sz="1200" b="1" u="sng" dirty="0">
                <a:solidFill>
                  <a:schemeClr val="tx2"/>
                </a:solidFill>
                <a:latin typeface="Times New Roman" pitchFamily="18" charset="0"/>
                <a:cs typeface="Times New Roman" pitchFamily="18" charset="0"/>
              </a:rPr>
              <a:t>1. Traditional method-</a:t>
            </a:r>
            <a:r>
              <a:rPr lang="en-GB" sz="1200" dirty="0">
                <a:solidFill>
                  <a:schemeClr val="tx1"/>
                </a:solidFill>
                <a:latin typeface="Times New Roman" pitchFamily="18" charset="0"/>
                <a:cs typeface="Times New Roman" pitchFamily="18" charset="0"/>
              </a:rPr>
              <a:t>In this method both strong and weak flour were used but this method takes long fermentation time to allow yeast to produce CO2 </a:t>
            </a:r>
            <a:r>
              <a:rPr lang="en-GB" sz="1200" dirty="0" smtClean="0">
                <a:solidFill>
                  <a:schemeClr val="tx1"/>
                </a:solidFill>
                <a:latin typeface="Times New Roman" pitchFamily="18" charset="0"/>
                <a:cs typeface="Times New Roman" pitchFamily="18" charset="0"/>
              </a:rPr>
              <a:t>and develop </a:t>
            </a:r>
            <a:r>
              <a:rPr lang="en-GB" sz="1200" dirty="0">
                <a:solidFill>
                  <a:schemeClr val="tx1"/>
                </a:solidFill>
                <a:latin typeface="Times New Roman" pitchFamily="18" charset="0"/>
                <a:cs typeface="Times New Roman" pitchFamily="18" charset="0"/>
              </a:rPr>
              <a:t>dough structure. </a:t>
            </a:r>
          </a:p>
          <a:p>
            <a:pPr algn="just"/>
            <a:r>
              <a:rPr lang="en-GB" sz="1200" dirty="0">
                <a:solidFill>
                  <a:schemeClr val="tx1"/>
                </a:solidFill>
                <a:latin typeface="Times New Roman" pitchFamily="18" charset="0"/>
                <a:cs typeface="Times New Roman" pitchFamily="18" charset="0"/>
              </a:rPr>
              <a:t> </a:t>
            </a:r>
            <a:r>
              <a:rPr lang="en-GB" sz="1200" b="1" u="sng" dirty="0">
                <a:solidFill>
                  <a:schemeClr val="tx2"/>
                </a:solidFill>
                <a:latin typeface="Times New Roman" pitchFamily="18" charset="0"/>
                <a:cs typeface="Times New Roman" pitchFamily="18" charset="0"/>
              </a:rPr>
              <a:t>2. Chorleywood method-</a:t>
            </a:r>
            <a:r>
              <a:rPr lang="en-GB" sz="1200" dirty="0">
                <a:solidFill>
                  <a:schemeClr val="tx1"/>
                </a:solidFill>
                <a:latin typeface="Times New Roman" pitchFamily="18" charset="0"/>
                <a:cs typeface="Times New Roman" pitchFamily="18" charset="0"/>
              </a:rPr>
              <a:t>The main objective of this method is to reduce fermentation time by developing network by using intensive mechanical mixing together with yeast “activators” by using Do-</a:t>
            </a:r>
            <a:r>
              <a:rPr lang="en-GB" sz="1200" dirty="0" err="1">
                <a:solidFill>
                  <a:schemeClr val="tx1"/>
                </a:solidFill>
                <a:latin typeface="Times New Roman" pitchFamily="18" charset="0"/>
                <a:cs typeface="Times New Roman" pitchFamily="18" charset="0"/>
              </a:rPr>
              <a:t>corder</a:t>
            </a:r>
            <a:r>
              <a:rPr lang="en-GB" sz="1200" dirty="0">
                <a:solidFill>
                  <a:schemeClr val="tx1"/>
                </a:solidFill>
                <a:latin typeface="Times New Roman" pitchFamily="18" charset="0"/>
                <a:cs typeface="Times New Roman" pitchFamily="18" charset="0"/>
              </a:rPr>
              <a:t> mechanical mixers. From this method more expanded structure can be developed with lower quality flour dough. Weak flour was used for this </a:t>
            </a:r>
            <a:r>
              <a:rPr lang="en-GB" sz="1200" dirty="0" smtClean="0">
                <a:solidFill>
                  <a:schemeClr val="tx1"/>
                </a:solidFill>
                <a:latin typeface="Times New Roman" pitchFamily="18" charset="0"/>
                <a:cs typeface="Times New Roman" pitchFamily="18" charset="0"/>
              </a:rPr>
              <a:t>method.Panodan </a:t>
            </a:r>
            <a:r>
              <a:rPr lang="en-GB" sz="1200" dirty="0">
                <a:solidFill>
                  <a:schemeClr val="tx1"/>
                </a:solidFill>
                <a:latin typeface="Times New Roman" pitchFamily="18" charset="0"/>
                <a:cs typeface="Times New Roman" pitchFamily="18" charset="0"/>
              </a:rPr>
              <a:t>was added as emulsifier to improve strength of dough and ascorbic acid as well in order </a:t>
            </a:r>
            <a:r>
              <a:rPr lang="en-GB" sz="1200" dirty="0" smtClean="0">
                <a:solidFill>
                  <a:schemeClr val="tx1"/>
                </a:solidFill>
                <a:latin typeface="Times New Roman" pitchFamily="18" charset="0"/>
                <a:cs typeface="Times New Roman" pitchFamily="18" charset="0"/>
              </a:rPr>
              <a:t>to improve final quality of bread.</a:t>
            </a:r>
          </a:p>
          <a:p>
            <a:pPr algn="just"/>
            <a:r>
              <a:rPr lang="en-GB" sz="1200" b="1" u="sng" dirty="0" smtClean="0">
                <a:solidFill>
                  <a:schemeClr val="tx2"/>
                </a:solidFill>
                <a:latin typeface="Times New Roman" pitchFamily="18" charset="0"/>
                <a:cs typeface="Times New Roman" pitchFamily="18" charset="0"/>
              </a:rPr>
              <a:t>3.Activated dough method-</a:t>
            </a:r>
            <a:r>
              <a:rPr lang="en-GB" sz="1200" dirty="0" smtClean="0">
                <a:solidFill>
                  <a:schemeClr val="tx1"/>
                </a:solidFill>
                <a:latin typeface="Times New Roman" pitchFamily="18" charset="0"/>
                <a:cs typeface="Times New Roman" pitchFamily="18" charset="0"/>
              </a:rPr>
              <a:t>In this method oxidising and reducing agents are used instead of mechanical mixing in order to break protein bonding of gluten. L-</a:t>
            </a:r>
            <a:r>
              <a:rPr lang="en-GB" sz="1200" dirty="0" err="1" smtClean="0">
                <a:solidFill>
                  <a:schemeClr val="tx1"/>
                </a:solidFill>
                <a:latin typeface="Times New Roman" pitchFamily="18" charset="0"/>
                <a:cs typeface="Times New Roman" pitchFamily="18" charset="0"/>
              </a:rPr>
              <a:t>cystein</a:t>
            </a:r>
            <a:r>
              <a:rPr lang="en-GB" sz="1200" dirty="0" smtClean="0">
                <a:solidFill>
                  <a:schemeClr val="tx1"/>
                </a:solidFill>
                <a:latin typeface="Times New Roman" pitchFamily="18" charset="0"/>
                <a:cs typeface="Times New Roman" pitchFamily="18" charset="0"/>
              </a:rPr>
              <a:t> is added in this method to make more crossing linking of dough by the formation of disulphide bond. </a:t>
            </a:r>
          </a:p>
          <a:p>
            <a:pPr algn="just"/>
            <a:r>
              <a:rPr lang="en-GB" sz="1400" b="1" dirty="0" smtClean="0">
                <a:solidFill>
                  <a:srgbClr val="FF0000"/>
                </a:solidFill>
                <a:latin typeface="Times New Roman" pitchFamily="18" charset="0"/>
                <a:cs typeface="Times New Roman" pitchFamily="18" charset="0"/>
              </a:rPr>
              <a:t>Chemical </a:t>
            </a:r>
            <a:r>
              <a:rPr lang="en-GB" sz="1400" b="1" dirty="0">
                <a:solidFill>
                  <a:srgbClr val="FF0000"/>
                </a:solidFill>
                <a:latin typeface="Times New Roman" pitchFamily="18" charset="0"/>
                <a:cs typeface="Times New Roman" pitchFamily="18" charset="0"/>
              </a:rPr>
              <a:t>and physical changes during </a:t>
            </a:r>
            <a:r>
              <a:rPr lang="en-GB" sz="1400" b="1" dirty="0" smtClean="0">
                <a:solidFill>
                  <a:srgbClr val="FF0000"/>
                </a:solidFill>
                <a:latin typeface="Times New Roman" pitchFamily="18" charset="0"/>
                <a:cs typeface="Times New Roman" pitchFamily="18" charset="0"/>
              </a:rPr>
              <a:t>baking-</a:t>
            </a:r>
            <a:r>
              <a:rPr lang="en-GB" sz="1200" dirty="0" smtClean="0">
                <a:solidFill>
                  <a:schemeClr val="tx1"/>
                </a:solidFill>
                <a:latin typeface="Times New Roman" pitchFamily="18" charset="0"/>
                <a:cs typeface="Times New Roman" pitchFamily="18" charset="0"/>
              </a:rPr>
              <a:t>The properties of bread depend upon the protein in bread  i.e. gluten.</a:t>
            </a:r>
            <a:r>
              <a:rPr lang="en-GB" sz="1200" dirty="0" smtClean="0">
                <a:latin typeface="Times New Roman" pitchFamily="18" charset="0"/>
                <a:cs typeface="Times New Roman" pitchFamily="18" charset="0"/>
              </a:rPr>
              <a:t> </a:t>
            </a:r>
            <a:r>
              <a:rPr lang="en-GB" sz="1200" dirty="0" smtClean="0">
                <a:solidFill>
                  <a:schemeClr val="tx1"/>
                </a:solidFill>
                <a:latin typeface="Times New Roman" pitchFamily="18" charset="0"/>
                <a:cs typeface="Times New Roman" pitchFamily="18" charset="0"/>
              </a:rPr>
              <a:t>Strong flour  contains high protein than weak flour due to which there is more expansion of dough. The elasticity also depends on protein content. Gluten contains </a:t>
            </a:r>
            <a:r>
              <a:rPr lang="en-GB" sz="1200" dirty="0" err="1" smtClean="0">
                <a:solidFill>
                  <a:schemeClr val="tx1"/>
                </a:solidFill>
                <a:latin typeface="Times New Roman" pitchFamily="18" charset="0"/>
                <a:cs typeface="Times New Roman" pitchFamily="18" charset="0"/>
              </a:rPr>
              <a:t>glutenin</a:t>
            </a:r>
            <a:r>
              <a:rPr lang="en-GB" sz="1200" dirty="0" smtClean="0">
                <a:solidFill>
                  <a:schemeClr val="tx1"/>
                </a:solidFill>
                <a:latin typeface="Times New Roman" pitchFamily="18" charset="0"/>
                <a:cs typeface="Times New Roman" pitchFamily="18" charset="0"/>
              </a:rPr>
              <a:t> which contributes to elasticity and </a:t>
            </a:r>
            <a:r>
              <a:rPr lang="en-GB" sz="1200" dirty="0" err="1" smtClean="0">
                <a:solidFill>
                  <a:schemeClr val="tx1"/>
                </a:solidFill>
                <a:latin typeface="Times New Roman" pitchFamily="18" charset="0"/>
                <a:cs typeface="Times New Roman" pitchFamily="18" charset="0"/>
              </a:rPr>
              <a:t>gliadin</a:t>
            </a:r>
            <a:r>
              <a:rPr lang="en-GB" sz="1200" dirty="0" smtClean="0">
                <a:solidFill>
                  <a:schemeClr val="tx1"/>
                </a:solidFill>
                <a:latin typeface="Times New Roman" pitchFamily="18" charset="0"/>
                <a:cs typeface="Times New Roman" pitchFamily="18" charset="0"/>
              </a:rPr>
              <a:t> which contributes to extensibility.  When water is added to flour the gluten formation takes place. Strong matrix of </a:t>
            </a:r>
            <a:r>
              <a:rPr lang="en-GB" sz="1200" dirty="0" err="1" smtClean="0">
                <a:solidFill>
                  <a:schemeClr val="tx1"/>
                </a:solidFill>
                <a:latin typeface="Times New Roman" pitchFamily="18" charset="0"/>
                <a:cs typeface="Times New Roman" pitchFamily="18" charset="0"/>
              </a:rPr>
              <a:t>glutenin</a:t>
            </a:r>
            <a:r>
              <a:rPr lang="en-GB" sz="1200" dirty="0" smtClean="0">
                <a:solidFill>
                  <a:schemeClr val="tx1"/>
                </a:solidFill>
                <a:latin typeface="Times New Roman" pitchFamily="18" charset="0"/>
                <a:cs typeface="Times New Roman" pitchFamily="18" charset="0"/>
              </a:rPr>
              <a:t> and </a:t>
            </a:r>
            <a:r>
              <a:rPr lang="en-GB" sz="1200" dirty="0" err="1" smtClean="0">
                <a:solidFill>
                  <a:schemeClr val="tx1"/>
                </a:solidFill>
                <a:latin typeface="Times New Roman" pitchFamily="18" charset="0"/>
                <a:cs typeface="Times New Roman" pitchFamily="18" charset="0"/>
              </a:rPr>
              <a:t>gliadin</a:t>
            </a:r>
            <a:r>
              <a:rPr lang="en-GB" sz="1200" dirty="0" smtClean="0">
                <a:solidFill>
                  <a:schemeClr val="tx1"/>
                </a:solidFill>
                <a:latin typeface="Times New Roman" pitchFamily="18" charset="0"/>
                <a:cs typeface="Times New Roman" pitchFamily="18" charset="0"/>
              </a:rPr>
              <a:t> forms during kneading and mixing which traps the gases makes dough to .                                            rise and gives leavening effect as well. Colour, flavour, aroma developes during baking. Gelatinisation of starch gives crumb structure.</a:t>
            </a:r>
          </a:p>
          <a:p>
            <a:pPr algn="just"/>
            <a:r>
              <a:rPr lang="en-GB" sz="1400" b="1" dirty="0" smtClean="0">
                <a:solidFill>
                  <a:srgbClr val="FF0000"/>
                </a:solidFill>
                <a:latin typeface="Times New Roman" pitchFamily="18" charset="0"/>
                <a:cs typeface="Times New Roman" pitchFamily="18" charset="0"/>
              </a:rPr>
              <a:t>Zeleny sedimentation test-</a:t>
            </a:r>
            <a:endParaRPr lang="en-US" sz="1400" b="1" dirty="0" smtClean="0">
              <a:solidFill>
                <a:srgbClr val="FF0000"/>
              </a:solidFill>
              <a:latin typeface="Times New Roman" pitchFamily="18" charset="0"/>
              <a:cs typeface="Times New Roman" pitchFamily="18" charset="0"/>
            </a:endParaRPr>
          </a:p>
          <a:p>
            <a:pPr algn="just"/>
            <a:r>
              <a:rPr lang="en-US" sz="1200" dirty="0" smtClean="0">
                <a:solidFill>
                  <a:schemeClr val="tx1"/>
                </a:solidFill>
                <a:latin typeface="Times New Roman" pitchFamily="18" charset="0"/>
                <a:cs typeface="Times New Roman" pitchFamily="18" charset="0"/>
              </a:rPr>
              <a:t>Zeleny sedimentation test was done to estimate quality and quantity of protein  in flour. The results of this test are related to the final characteristics of the bread. </a:t>
            </a:r>
          </a:p>
          <a:p>
            <a:pPr algn="just"/>
            <a:r>
              <a:rPr lang="en-US" sz="1400" b="1" dirty="0" smtClean="0">
                <a:solidFill>
                  <a:srgbClr val="FF0000"/>
                </a:solidFill>
                <a:latin typeface="Times New Roman" pitchFamily="18" charset="0"/>
                <a:cs typeface="Times New Roman" pitchFamily="18" charset="0"/>
              </a:rPr>
              <a:t>Result-</a:t>
            </a:r>
          </a:p>
          <a:p>
            <a:pPr algn="just"/>
            <a:endParaRPr lang="en-US" sz="1400" dirty="0" smtClean="0">
              <a:solidFill>
                <a:schemeClr val="tx2"/>
              </a:solidFill>
              <a:latin typeface="Times New Roman" pitchFamily="18" charset="0"/>
              <a:cs typeface="Times New Roman" pitchFamily="18" charset="0"/>
            </a:endParaRPr>
          </a:p>
          <a:p>
            <a:pPr algn="just"/>
            <a:endParaRPr lang="en-US" sz="1400" dirty="0" smtClean="0">
              <a:solidFill>
                <a:schemeClr val="tx2"/>
              </a:solidFill>
              <a:latin typeface="Times New Roman" pitchFamily="18" charset="0"/>
              <a:cs typeface="Times New Roman" pitchFamily="18" charset="0"/>
            </a:endParaRPr>
          </a:p>
          <a:p>
            <a:pPr algn="just"/>
            <a:endParaRPr lang="en-US" sz="1400" dirty="0" smtClean="0">
              <a:solidFill>
                <a:schemeClr val="tx2"/>
              </a:solidFill>
              <a:latin typeface="Times New Roman" pitchFamily="18" charset="0"/>
              <a:cs typeface="Times New Roman" pitchFamily="18" charset="0"/>
            </a:endParaRPr>
          </a:p>
          <a:p>
            <a:pPr algn="just"/>
            <a:endParaRPr lang="en-US" sz="1400" dirty="0" smtClean="0">
              <a:solidFill>
                <a:schemeClr val="tx2"/>
              </a:solidFill>
              <a:latin typeface="Times New Roman" pitchFamily="18" charset="0"/>
              <a:cs typeface="Times New Roman" pitchFamily="18" charset="0"/>
            </a:endParaRPr>
          </a:p>
          <a:p>
            <a:pPr algn="just"/>
            <a:endParaRPr lang="en-US" sz="1400" dirty="0" smtClean="0">
              <a:solidFill>
                <a:schemeClr val="tx2"/>
              </a:solidFill>
              <a:latin typeface="Times New Roman" pitchFamily="18" charset="0"/>
              <a:cs typeface="Times New Roman" pitchFamily="18" charset="0"/>
            </a:endParaRPr>
          </a:p>
          <a:p>
            <a:pPr algn="just"/>
            <a:endParaRPr lang="en-US" sz="1400" dirty="0" smtClean="0">
              <a:solidFill>
                <a:schemeClr val="tx2"/>
              </a:solidFill>
              <a:latin typeface="Times New Roman" pitchFamily="18" charset="0"/>
              <a:cs typeface="Times New Roman" pitchFamily="18" charset="0"/>
            </a:endParaRPr>
          </a:p>
          <a:p>
            <a:pPr algn="just"/>
            <a:endParaRPr lang="en-US" sz="1400" dirty="0" smtClean="0">
              <a:solidFill>
                <a:schemeClr val="tx2"/>
              </a:solidFill>
              <a:latin typeface="Times New Roman" pitchFamily="18" charset="0"/>
              <a:cs typeface="Times New Roman" pitchFamily="18" charset="0"/>
            </a:endParaRPr>
          </a:p>
          <a:p>
            <a:pPr algn="just"/>
            <a:endParaRPr lang="en-US" sz="1400" dirty="0" smtClean="0">
              <a:solidFill>
                <a:schemeClr val="tx2"/>
              </a:solidFill>
              <a:latin typeface="Times New Roman" pitchFamily="18" charset="0"/>
              <a:cs typeface="Times New Roman" pitchFamily="18" charset="0"/>
            </a:endParaRPr>
          </a:p>
          <a:p>
            <a:pPr algn="just"/>
            <a:r>
              <a:rPr lang="en-US" sz="1400" b="1" dirty="0" smtClean="0">
                <a:solidFill>
                  <a:srgbClr val="FF0000"/>
                </a:solidFill>
                <a:latin typeface="Times New Roman" pitchFamily="18" charset="0"/>
                <a:cs typeface="Times New Roman" pitchFamily="18" charset="0"/>
              </a:rPr>
              <a:t>Sensory Assessment-</a:t>
            </a:r>
          </a:p>
          <a:p>
            <a:pPr algn="just"/>
            <a:endParaRPr lang="en-US" sz="1200" dirty="0" smtClean="0">
              <a:solidFill>
                <a:schemeClr val="tx2"/>
              </a:solidFill>
              <a:latin typeface="Times New Roman" pitchFamily="18" charset="0"/>
              <a:cs typeface="Times New Roman" pitchFamily="18" charset="0"/>
            </a:endParaRPr>
          </a:p>
          <a:p>
            <a:pPr algn="just"/>
            <a:endParaRPr lang="en-US" sz="1200" dirty="0" smtClean="0">
              <a:solidFill>
                <a:schemeClr val="tx2"/>
              </a:solidFill>
              <a:latin typeface="Times New Roman" pitchFamily="18" charset="0"/>
              <a:cs typeface="Times New Roman" pitchFamily="18" charset="0"/>
            </a:endParaRPr>
          </a:p>
          <a:p>
            <a:pPr algn="just"/>
            <a:endParaRPr lang="en-US" sz="1200" dirty="0" smtClean="0">
              <a:solidFill>
                <a:schemeClr val="tx2"/>
              </a:solidFill>
              <a:latin typeface="Times New Roman" pitchFamily="18" charset="0"/>
              <a:cs typeface="Times New Roman" pitchFamily="18" charset="0"/>
            </a:endParaRPr>
          </a:p>
          <a:p>
            <a:pPr algn="just"/>
            <a:endParaRPr lang="en-US" sz="1200" dirty="0" smtClean="0">
              <a:solidFill>
                <a:schemeClr val="tx2"/>
              </a:solidFill>
              <a:latin typeface="Times New Roman" pitchFamily="18" charset="0"/>
              <a:cs typeface="Times New Roman" pitchFamily="18" charset="0"/>
            </a:endParaRPr>
          </a:p>
          <a:p>
            <a:pPr algn="just"/>
            <a:endParaRPr lang="en-US" sz="1200" dirty="0" smtClean="0">
              <a:solidFill>
                <a:schemeClr val="tx2"/>
              </a:solidFill>
              <a:latin typeface="Times New Roman" pitchFamily="18" charset="0"/>
              <a:cs typeface="Times New Roman" pitchFamily="18" charset="0"/>
            </a:endParaRPr>
          </a:p>
          <a:p>
            <a:pPr algn="just"/>
            <a:endParaRPr lang="en-US" sz="1200" dirty="0" smtClean="0">
              <a:solidFill>
                <a:schemeClr val="tx2"/>
              </a:solidFill>
              <a:latin typeface="Times New Roman" pitchFamily="18" charset="0"/>
              <a:cs typeface="Times New Roman" pitchFamily="18" charset="0"/>
            </a:endParaRPr>
          </a:p>
          <a:p>
            <a:pPr algn="just"/>
            <a:endParaRPr lang="en-US" sz="1200" dirty="0" smtClean="0">
              <a:solidFill>
                <a:schemeClr val="tx2"/>
              </a:solidFill>
              <a:latin typeface="Times New Roman" pitchFamily="18" charset="0"/>
              <a:cs typeface="Times New Roman" pitchFamily="18" charset="0"/>
            </a:endParaRPr>
          </a:p>
          <a:p>
            <a:pPr algn="just"/>
            <a:endParaRPr lang="en-US" sz="1200" dirty="0" smtClean="0">
              <a:solidFill>
                <a:schemeClr val="tx2"/>
              </a:solidFill>
              <a:latin typeface="Times New Roman" pitchFamily="18" charset="0"/>
              <a:cs typeface="Times New Roman" pitchFamily="18" charset="0"/>
            </a:endParaRPr>
          </a:p>
          <a:p>
            <a:pPr algn="just"/>
            <a:endParaRPr lang="en-US" sz="1200" dirty="0" smtClean="0">
              <a:solidFill>
                <a:schemeClr val="tx2"/>
              </a:solidFill>
              <a:latin typeface="Times New Roman" pitchFamily="18" charset="0"/>
              <a:cs typeface="Times New Roman" pitchFamily="18" charset="0"/>
            </a:endParaRPr>
          </a:p>
          <a:p>
            <a:pPr algn="just"/>
            <a:endParaRPr lang="en-US" sz="1200" dirty="0" smtClean="0">
              <a:solidFill>
                <a:schemeClr val="tx2"/>
              </a:solidFill>
              <a:latin typeface="Times New Roman" pitchFamily="18" charset="0"/>
              <a:cs typeface="Times New Roman" pitchFamily="18" charset="0"/>
            </a:endParaRPr>
          </a:p>
          <a:p>
            <a:pPr algn="just"/>
            <a:r>
              <a:rPr lang="en-US" sz="1200" dirty="0" smtClean="0">
                <a:solidFill>
                  <a:schemeClr val="tx1"/>
                </a:solidFill>
                <a:latin typeface="Times New Roman" pitchFamily="18" charset="0"/>
                <a:cs typeface="Times New Roman" pitchFamily="18" charset="0"/>
              </a:rPr>
              <a:t>T=Traditional method</a:t>
            </a:r>
          </a:p>
          <a:p>
            <a:pPr algn="just"/>
            <a:r>
              <a:rPr lang="en-US" sz="1400" b="1" dirty="0" smtClean="0">
                <a:solidFill>
                  <a:srgbClr val="FF0000"/>
                </a:solidFill>
                <a:latin typeface="Times New Roman" pitchFamily="18" charset="0"/>
                <a:cs typeface="Times New Roman" pitchFamily="18" charset="0"/>
              </a:rPr>
              <a:t>Conclusion-</a:t>
            </a:r>
            <a:r>
              <a:rPr lang="en-US" sz="1200" dirty="0" smtClean="0">
                <a:solidFill>
                  <a:schemeClr val="tx1"/>
                </a:solidFill>
                <a:latin typeface="Times New Roman" pitchFamily="18" charset="0"/>
                <a:cs typeface="Times New Roman" pitchFamily="18" charset="0"/>
              </a:rPr>
              <a:t>It </a:t>
            </a:r>
            <a:r>
              <a:rPr lang="en-US" sz="1200" dirty="0" smtClean="0">
                <a:solidFill>
                  <a:schemeClr val="tx1"/>
                </a:solidFill>
                <a:latin typeface="Times New Roman" pitchFamily="18" charset="0"/>
                <a:cs typeface="Times New Roman" pitchFamily="18" charset="0"/>
              </a:rPr>
              <a:t>can be seen from the results that the final characteristics of bread depend upon the type of flour and method used. Protein quality also affects on the quality of protein. Strong flour is suitable for bread making as it contains high protein content . Traditional method is best for bread making  as it develops aroma due to long fermentation time. Activated method can also be used as it gives same quality bread as traditional method and that too with less time. Chorleywood method can also be used as it takes less time but doesn’t give same quality bread as traditional and activated method. In conclusion, it can be said  bread made from strong flour by using traditional method is best in quality and is widely acceptable.</a:t>
            </a:r>
            <a:r>
              <a:rPr lang="en-US" sz="1400" dirty="0" smtClean="0">
                <a:solidFill>
                  <a:schemeClr val="tx2"/>
                </a:solidFill>
                <a:latin typeface="Times New Roman" pitchFamily="18" charset="0"/>
                <a:cs typeface="Times New Roman" pitchFamily="18" charset="0"/>
              </a:rPr>
              <a:t> </a:t>
            </a:r>
            <a:endParaRPr lang="en-US" sz="1400" dirty="0" smtClean="0">
              <a:solidFill>
                <a:schemeClr val="tx2"/>
              </a:solidFill>
              <a:latin typeface="Times New Roman" pitchFamily="18" charset="0"/>
              <a:cs typeface="Times New Roman" pitchFamily="18" charset="0"/>
            </a:endParaRPr>
          </a:p>
          <a:p>
            <a:pPr algn="just"/>
            <a:r>
              <a:rPr lang="en-US" sz="1400" dirty="0" smtClean="0">
                <a:solidFill>
                  <a:schemeClr val="tx2"/>
                </a:solidFill>
                <a:latin typeface="Times New Roman" pitchFamily="18" charset="0"/>
                <a:cs typeface="Times New Roman" pitchFamily="18" charset="0"/>
              </a:rPr>
              <a:t>                                          (200582130)</a:t>
            </a:r>
            <a:endParaRPr lang="en-US" sz="1400" dirty="0" smtClean="0">
              <a:solidFill>
                <a:schemeClr val="tx2"/>
              </a:solidFill>
              <a:latin typeface="Times New Roman" pitchFamily="18" charset="0"/>
              <a:cs typeface="Times New Roman" pitchFamily="18" charset="0"/>
            </a:endParaRPr>
          </a:p>
        </p:txBody>
      </p:sp>
      <p:graphicFrame>
        <p:nvGraphicFramePr>
          <p:cNvPr id="4" name="Table 3"/>
          <p:cNvGraphicFramePr>
            <a:graphicFrameLocks noGrp="1"/>
          </p:cNvGraphicFramePr>
          <p:nvPr/>
        </p:nvGraphicFramePr>
        <p:xfrm>
          <a:off x="3501008" y="1856656"/>
          <a:ext cx="3312368" cy="2080260"/>
        </p:xfrm>
        <a:graphic>
          <a:graphicData uri="http://schemas.openxmlformats.org/drawingml/2006/table">
            <a:tbl>
              <a:tblPr firstRow="1" bandRow="1">
                <a:effectLst>
                  <a:outerShdw blurRad="40000" dist="20000" dir="5400000" rotWithShape="0">
                    <a:schemeClr val="accent6">
                      <a:lumMod val="60000"/>
                      <a:lumOff val="40000"/>
                      <a:alpha val="38000"/>
                    </a:schemeClr>
                  </a:outerShdw>
                </a:effectLst>
                <a:tableStyleId>{08FB837D-C827-4EFA-A057-4D05807E0F7C}</a:tableStyleId>
              </a:tblPr>
              <a:tblGrid>
                <a:gridCol w="1368152"/>
                <a:gridCol w="648072"/>
                <a:gridCol w="648072"/>
                <a:gridCol w="648072"/>
              </a:tblGrid>
              <a:tr h="480060">
                <a:tc>
                  <a:txBody>
                    <a:bodyPr/>
                    <a:lstStyle/>
                    <a:p>
                      <a:pPr algn="ctr"/>
                      <a:r>
                        <a:rPr lang="en-US" sz="1050" dirty="0" smtClean="0">
                          <a:solidFill>
                            <a:schemeClr val="tx2"/>
                          </a:solidFill>
                          <a:latin typeface="Times New Roman" pitchFamily="18" charset="0"/>
                          <a:cs typeface="Times New Roman" pitchFamily="18" charset="0"/>
                        </a:rPr>
                        <a:t>Sample</a:t>
                      </a:r>
                      <a:endParaRPr lang="en-US" sz="1050" dirty="0">
                        <a:solidFill>
                          <a:schemeClr val="tx2"/>
                        </a:solidFill>
                        <a:latin typeface="Times New Roman" pitchFamily="18" charset="0"/>
                        <a:cs typeface="Times New Roman"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solidFill>
                  </a:tcPr>
                </a:tc>
                <a:tc>
                  <a:txBody>
                    <a:bodyPr/>
                    <a:lstStyle/>
                    <a:p>
                      <a:pPr algn="ctr"/>
                      <a:r>
                        <a:rPr lang="en-US" sz="1050" dirty="0" smtClean="0">
                          <a:solidFill>
                            <a:schemeClr val="tx2"/>
                          </a:solidFill>
                          <a:latin typeface="Times New Roman" pitchFamily="18" charset="0"/>
                          <a:cs typeface="Times New Roman" pitchFamily="18" charset="0"/>
                        </a:rPr>
                        <a:t>Height before baking</a:t>
                      </a: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050" dirty="0" smtClean="0">
                          <a:solidFill>
                            <a:schemeClr val="tx2"/>
                          </a:solidFill>
                          <a:latin typeface="Times New Roman" pitchFamily="18" charset="0"/>
                          <a:cs typeface="Times New Roman" pitchFamily="18" charset="0"/>
                        </a:rPr>
                        <a:t>Height after baking</a:t>
                      </a:r>
                      <a:endParaRPr lang="en-US" sz="1050" dirty="0">
                        <a:solidFill>
                          <a:schemeClr val="tx2"/>
                        </a:solidFill>
                        <a:latin typeface="Times New Roman" pitchFamily="18" charset="0"/>
                        <a:cs typeface="Times New Roman"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050" dirty="0" smtClean="0">
                          <a:solidFill>
                            <a:schemeClr val="tx2"/>
                          </a:solidFill>
                          <a:latin typeface="Times New Roman" pitchFamily="18" charset="0"/>
                          <a:cs typeface="Times New Roman" pitchFamily="18" charset="0"/>
                        </a:rPr>
                        <a:t>Volume</a:t>
                      </a:r>
                    </a:p>
                    <a:p>
                      <a:pPr algn="ctr"/>
                      <a:r>
                        <a:rPr lang="en-US" sz="1050" dirty="0" smtClean="0">
                          <a:solidFill>
                            <a:schemeClr val="tx2"/>
                          </a:solidFill>
                          <a:latin typeface="Times New Roman" pitchFamily="18" charset="0"/>
                          <a:cs typeface="Times New Roman" pitchFamily="18" charset="0"/>
                        </a:rPr>
                        <a:t>(l)</a:t>
                      </a:r>
                      <a:endParaRPr lang="en-US" sz="1050" dirty="0">
                        <a:solidFill>
                          <a:schemeClr val="tx2"/>
                        </a:solidFill>
                        <a:latin typeface="Times New Roman" pitchFamily="18" charset="0"/>
                        <a:cs typeface="Times New Roman"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21860">
                <a:tc>
                  <a:txBody>
                    <a:bodyPr/>
                    <a:lstStyle/>
                    <a:p>
                      <a:pPr algn="ctr"/>
                      <a:r>
                        <a:rPr lang="en-US" sz="1050" b="1" dirty="0" smtClean="0">
                          <a:solidFill>
                            <a:schemeClr val="tx1"/>
                          </a:solidFill>
                          <a:latin typeface="Times New Roman" pitchFamily="18" charset="0"/>
                          <a:cs typeface="Times New Roman" pitchFamily="18" charset="0"/>
                        </a:rPr>
                        <a:t>Chorleywood</a:t>
                      </a:r>
                      <a:endParaRPr lang="en-US" sz="1050" b="1" dirty="0">
                        <a:solidFill>
                          <a:schemeClr val="tx1"/>
                        </a:solidFill>
                        <a:latin typeface="Times New Roman" pitchFamily="18" charset="0"/>
                        <a:cs typeface="Times New Roman"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050" dirty="0" smtClean="0">
                          <a:solidFill>
                            <a:schemeClr val="tx1"/>
                          </a:solidFill>
                          <a:latin typeface="Times New Roman" pitchFamily="18" charset="0"/>
                          <a:cs typeface="Times New Roman" pitchFamily="18" charset="0"/>
                        </a:rPr>
                        <a:t>6.3cm</a:t>
                      </a:r>
                      <a:endParaRPr lang="en-US" sz="1050" dirty="0">
                        <a:solidFill>
                          <a:schemeClr val="tx1"/>
                        </a:solidFill>
                        <a:latin typeface="Times New Roman" pitchFamily="18" charset="0"/>
                        <a:cs typeface="Times New Roman"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050" dirty="0" smtClean="0">
                          <a:solidFill>
                            <a:schemeClr val="tx1"/>
                          </a:solidFill>
                          <a:latin typeface="Times New Roman" pitchFamily="18" charset="0"/>
                          <a:cs typeface="Times New Roman" pitchFamily="18" charset="0"/>
                        </a:rPr>
                        <a:t>11.8cm</a:t>
                      </a:r>
                      <a:endParaRPr lang="en-US" sz="1050" dirty="0">
                        <a:solidFill>
                          <a:schemeClr val="tx1"/>
                        </a:solidFill>
                        <a:latin typeface="Times New Roman" pitchFamily="18" charset="0"/>
                        <a:cs typeface="Times New Roman"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050" dirty="0" smtClean="0">
                          <a:solidFill>
                            <a:schemeClr val="tx1"/>
                          </a:solidFill>
                          <a:latin typeface="Times New Roman" pitchFamily="18" charset="0"/>
                          <a:cs typeface="Times New Roman" pitchFamily="18" charset="0"/>
                        </a:rPr>
                        <a:t>1304</a:t>
                      </a:r>
                      <a:endParaRPr lang="en-US" sz="1050" dirty="0">
                        <a:solidFill>
                          <a:schemeClr val="tx1"/>
                        </a:solidFill>
                        <a:latin typeface="Times New Roman" pitchFamily="18" charset="0"/>
                        <a:cs typeface="Times New Roman"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21860">
                <a:tc>
                  <a:txBody>
                    <a:bodyPr/>
                    <a:lstStyle/>
                    <a:p>
                      <a:pPr algn="ctr"/>
                      <a:r>
                        <a:rPr lang="en-US" sz="1050" b="1" dirty="0" smtClean="0">
                          <a:solidFill>
                            <a:schemeClr val="tx1"/>
                          </a:solidFill>
                          <a:latin typeface="Times New Roman" pitchFamily="18" charset="0"/>
                          <a:cs typeface="Times New Roman" pitchFamily="18" charset="0"/>
                        </a:rPr>
                        <a:t>Activated</a:t>
                      </a:r>
                      <a:r>
                        <a:rPr lang="en-US" sz="1050" b="1" baseline="0" dirty="0" smtClean="0">
                          <a:solidFill>
                            <a:schemeClr val="tx1"/>
                          </a:solidFill>
                          <a:latin typeface="Times New Roman" pitchFamily="18" charset="0"/>
                          <a:cs typeface="Times New Roman" pitchFamily="18" charset="0"/>
                        </a:rPr>
                        <a:t>  Sample 1</a:t>
                      </a: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050" dirty="0" smtClean="0">
                          <a:solidFill>
                            <a:schemeClr val="tx1"/>
                          </a:solidFill>
                          <a:latin typeface="Times New Roman" pitchFamily="18" charset="0"/>
                          <a:cs typeface="Times New Roman" pitchFamily="18" charset="0"/>
                        </a:rPr>
                        <a:t>7.2ccm</a:t>
                      </a: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050" dirty="0" smtClean="0">
                          <a:solidFill>
                            <a:schemeClr val="tx1"/>
                          </a:solidFill>
                          <a:latin typeface="Times New Roman" pitchFamily="18" charset="0"/>
                          <a:cs typeface="Times New Roman" pitchFamily="18" charset="0"/>
                        </a:rPr>
                        <a:t>12.1cm</a:t>
                      </a:r>
                      <a:endParaRPr lang="en-US" sz="1050" dirty="0">
                        <a:solidFill>
                          <a:schemeClr val="tx1"/>
                        </a:solidFill>
                        <a:latin typeface="Times New Roman" pitchFamily="18" charset="0"/>
                        <a:cs typeface="Times New Roman"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050" dirty="0" smtClean="0">
                          <a:solidFill>
                            <a:schemeClr val="tx1"/>
                          </a:solidFill>
                          <a:latin typeface="Times New Roman" pitchFamily="18" charset="0"/>
                          <a:cs typeface="Times New Roman" pitchFamily="18" charset="0"/>
                        </a:rPr>
                        <a:t>1360</a:t>
                      </a: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21860">
                <a:tc>
                  <a:txBody>
                    <a:bodyPr/>
                    <a:lstStyle/>
                    <a:p>
                      <a:pPr algn="ctr"/>
                      <a:r>
                        <a:rPr lang="en-US" sz="1050" b="1" baseline="0" dirty="0" smtClean="0">
                          <a:solidFill>
                            <a:schemeClr val="tx1"/>
                          </a:solidFill>
                          <a:latin typeface="Times New Roman" pitchFamily="18" charset="0"/>
                          <a:cs typeface="Times New Roman" pitchFamily="18" charset="0"/>
                        </a:rPr>
                        <a:t>Activated Sample 2</a:t>
                      </a: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050" dirty="0" smtClean="0">
                          <a:solidFill>
                            <a:schemeClr val="tx1"/>
                          </a:solidFill>
                          <a:latin typeface="Times New Roman" pitchFamily="18" charset="0"/>
                          <a:cs typeface="Times New Roman" pitchFamily="18" charset="0"/>
                        </a:rPr>
                        <a:t>7.1cm</a:t>
                      </a: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050" dirty="0" smtClean="0">
                          <a:solidFill>
                            <a:schemeClr val="tx1"/>
                          </a:solidFill>
                          <a:latin typeface="Times New Roman" pitchFamily="18" charset="0"/>
                          <a:cs typeface="Times New Roman" pitchFamily="18" charset="0"/>
                        </a:rPr>
                        <a:t>11.6cm</a:t>
                      </a:r>
                      <a:endParaRPr lang="en-US" sz="1050" dirty="0">
                        <a:solidFill>
                          <a:schemeClr val="tx1"/>
                        </a:solidFill>
                        <a:latin typeface="Times New Roman" pitchFamily="18" charset="0"/>
                        <a:cs typeface="Times New Roman"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050" dirty="0" smtClean="0">
                          <a:solidFill>
                            <a:schemeClr val="tx1"/>
                          </a:solidFill>
                          <a:latin typeface="Times New Roman" pitchFamily="18" charset="0"/>
                          <a:cs typeface="Times New Roman" pitchFamily="18" charset="0"/>
                        </a:rPr>
                        <a:t>1310</a:t>
                      </a:r>
                      <a:endParaRPr lang="en-US" sz="1050" dirty="0">
                        <a:solidFill>
                          <a:schemeClr val="tx1"/>
                        </a:solidFill>
                        <a:latin typeface="Times New Roman" pitchFamily="18" charset="0"/>
                        <a:cs typeface="Times New Roman"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21860">
                <a:tc>
                  <a:txBody>
                    <a:bodyPr/>
                    <a:lstStyle/>
                    <a:p>
                      <a:pPr algn="ctr"/>
                      <a:r>
                        <a:rPr lang="en-US" sz="1050" b="1" baseline="0" dirty="0" smtClean="0">
                          <a:solidFill>
                            <a:schemeClr val="tx1"/>
                          </a:solidFill>
                          <a:latin typeface="Times New Roman" pitchFamily="18" charset="0"/>
                          <a:cs typeface="Times New Roman" pitchFamily="18" charset="0"/>
                        </a:rPr>
                        <a:t>Activated Sample 3</a:t>
                      </a: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050" dirty="0" smtClean="0">
                          <a:solidFill>
                            <a:schemeClr val="tx1"/>
                          </a:solidFill>
                          <a:latin typeface="Times New Roman" pitchFamily="18" charset="0"/>
                          <a:cs typeface="Times New Roman" pitchFamily="18" charset="0"/>
                        </a:rPr>
                        <a:t>7.1cm</a:t>
                      </a: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050" dirty="0" smtClean="0">
                          <a:solidFill>
                            <a:schemeClr val="tx1"/>
                          </a:solidFill>
                          <a:latin typeface="Times New Roman" pitchFamily="18" charset="0"/>
                          <a:cs typeface="Times New Roman" pitchFamily="18" charset="0"/>
                        </a:rPr>
                        <a:t>11.5cm</a:t>
                      </a:r>
                      <a:endParaRPr lang="en-US" sz="1050" dirty="0">
                        <a:solidFill>
                          <a:schemeClr val="tx1"/>
                        </a:solidFill>
                        <a:latin typeface="Times New Roman" pitchFamily="18" charset="0"/>
                        <a:cs typeface="Times New Roman"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050" dirty="0" smtClean="0">
                          <a:solidFill>
                            <a:schemeClr val="tx1"/>
                          </a:solidFill>
                          <a:latin typeface="Times New Roman" pitchFamily="18" charset="0"/>
                          <a:cs typeface="Times New Roman" pitchFamily="18" charset="0"/>
                        </a:rPr>
                        <a:t>1300</a:t>
                      </a:r>
                      <a:endParaRPr lang="en-US" sz="1050" dirty="0">
                        <a:solidFill>
                          <a:schemeClr val="tx1"/>
                        </a:solidFill>
                        <a:latin typeface="Times New Roman" pitchFamily="18" charset="0"/>
                        <a:cs typeface="Times New Roman"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21860">
                <a:tc>
                  <a:txBody>
                    <a:bodyPr/>
                    <a:lstStyle/>
                    <a:p>
                      <a:pPr algn="ctr"/>
                      <a:r>
                        <a:rPr lang="en-US" sz="1050" b="1" dirty="0" smtClean="0">
                          <a:solidFill>
                            <a:schemeClr val="tx1"/>
                          </a:solidFill>
                          <a:latin typeface="Times New Roman" pitchFamily="18" charset="0"/>
                          <a:cs typeface="Times New Roman" pitchFamily="18" charset="0"/>
                        </a:rPr>
                        <a:t>Traditional</a:t>
                      </a:r>
                      <a:r>
                        <a:rPr lang="en-US" sz="1050" b="1" baseline="0" dirty="0" smtClean="0">
                          <a:solidFill>
                            <a:schemeClr val="tx1"/>
                          </a:solidFill>
                          <a:latin typeface="Times New Roman" pitchFamily="18" charset="0"/>
                          <a:cs typeface="Times New Roman" pitchFamily="18" charset="0"/>
                        </a:rPr>
                        <a:t>  Strong 1</a:t>
                      </a:r>
                      <a:endParaRPr lang="en-US" sz="1050" b="1" dirty="0">
                        <a:solidFill>
                          <a:schemeClr val="tx1"/>
                        </a:solidFill>
                        <a:latin typeface="Times New Roman" pitchFamily="18" charset="0"/>
                        <a:cs typeface="Times New Roman"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050" dirty="0" smtClean="0">
                          <a:solidFill>
                            <a:schemeClr val="tx1"/>
                          </a:solidFill>
                          <a:latin typeface="Times New Roman" pitchFamily="18" charset="0"/>
                          <a:cs typeface="Times New Roman" pitchFamily="18" charset="0"/>
                        </a:rPr>
                        <a:t>7.1cm</a:t>
                      </a:r>
                      <a:endParaRPr lang="en-US" sz="1050" dirty="0">
                        <a:solidFill>
                          <a:schemeClr val="tx1"/>
                        </a:solidFill>
                        <a:latin typeface="Times New Roman" pitchFamily="18" charset="0"/>
                        <a:cs typeface="Times New Roman"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050" dirty="0" smtClean="0">
                          <a:solidFill>
                            <a:schemeClr val="tx1"/>
                          </a:solidFill>
                          <a:latin typeface="Times New Roman" pitchFamily="18" charset="0"/>
                          <a:cs typeface="Times New Roman" pitchFamily="18" charset="0"/>
                        </a:rPr>
                        <a:t>11.3cm</a:t>
                      </a:r>
                      <a:endParaRPr lang="en-US" sz="1050" dirty="0">
                        <a:solidFill>
                          <a:schemeClr val="tx1"/>
                        </a:solidFill>
                        <a:latin typeface="Times New Roman" pitchFamily="18" charset="0"/>
                        <a:cs typeface="Times New Roman"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050" dirty="0" smtClean="0">
                          <a:solidFill>
                            <a:schemeClr val="tx1"/>
                          </a:solidFill>
                          <a:latin typeface="Times New Roman" pitchFamily="18" charset="0"/>
                          <a:cs typeface="Times New Roman" pitchFamily="18" charset="0"/>
                        </a:rPr>
                        <a:t>1400</a:t>
                      </a:r>
                      <a:endParaRPr lang="en-US" sz="1050" dirty="0">
                        <a:solidFill>
                          <a:schemeClr val="tx1"/>
                        </a:solidFill>
                        <a:latin typeface="Times New Roman" pitchFamily="18" charset="0"/>
                        <a:cs typeface="Times New Roman"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21860">
                <a:tc>
                  <a:txBody>
                    <a:bodyPr/>
                    <a:lstStyle/>
                    <a:p>
                      <a:pPr algn="ctr"/>
                      <a:r>
                        <a:rPr lang="en-US" sz="1050" b="1" dirty="0" smtClean="0">
                          <a:solidFill>
                            <a:schemeClr val="tx1"/>
                          </a:solidFill>
                          <a:latin typeface="Times New Roman" pitchFamily="18" charset="0"/>
                          <a:cs typeface="Times New Roman" pitchFamily="18" charset="0"/>
                        </a:rPr>
                        <a:t>Traditional</a:t>
                      </a:r>
                      <a:r>
                        <a:rPr lang="en-US" sz="1050" b="1" baseline="0" dirty="0" smtClean="0">
                          <a:solidFill>
                            <a:schemeClr val="tx1"/>
                          </a:solidFill>
                          <a:latin typeface="Times New Roman" pitchFamily="18" charset="0"/>
                          <a:cs typeface="Times New Roman" pitchFamily="18" charset="0"/>
                        </a:rPr>
                        <a:t> Strong 2</a:t>
                      </a:r>
                      <a:endParaRPr lang="en-US" sz="1050" b="1" dirty="0">
                        <a:solidFill>
                          <a:schemeClr val="tx1"/>
                        </a:solidFill>
                        <a:latin typeface="Times New Roman" pitchFamily="18" charset="0"/>
                        <a:cs typeface="Times New Roman"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050" dirty="0" smtClean="0">
                          <a:solidFill>
                            <a:schemeClr val="tx1"/>
                          </a:solidFill>
                          <a:latin typeface="Times New Roman" pitchFamily="18" charset="0"/>
                          <a:cs typeface="Times New Roman" pitchFamily="18" charset="0"/>
                        </a:rPr>
                        <a:t>7.2cm</a:t>
                      </a:r>
                      <a:endParaRPr lang="en-US" sz="1050" dirty="0">
                        <a:solidFill>
                          <a:schemeClr val="tx1"/>
                        </a:solidFill>
                        <a:latin typeface="Times New Roman" pitchFamily="18" charset="0"/>
                        <a:cs typeface="Times New Roman"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050" dirty="0" smtClean="0">
                          <a:solidFill>
                            <a:schemeClr val="tx1"/>
                          </a:solidFill>
                          <a:latin typeface="Times New Roman" pitchFamily="18" charset="0"/>
                          <a:cs typeface="Times New Roman" pitchFamily="18" charset="0"/>
                        </a:rPr>
                        <a:t>11.2cm</a:t>
                      </a:r>
                      <a:endParaRPr lang="en-US" sz="1050" dirty="0">
                        <a:solidFill>
                          <a:schemeClr val="tx1"/>
                        </a:solidFill>
                        <a:latin typeface="Times New Roman" pitchFamily="18" charset="0"/>
                        <a:cs typeface="Times New Roman"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050" dirty="0" smtClean="0">
                          <a:solidFill>
                            <a:schemeClr val="tx1"/>
                          </a:solidFill>
                          <a:latin typeface="Times New Roman" pitchFamily="18" charset="0"/>
                          <a:cs typeface="Times New Roman" pitchFamily="18" charset="0"/>
                        </a:rPr>
                        <a:t>1340</a:t>
                      </a:r>
                      <a:endParaRPr lang="en-US" sz="1050" dirty="0">
                        <a:solidFill>
                          <a:schemeClr val="tx1"/>
                        </a:solidFill>
                        <a:latin typeface="Times New Roman" pitchFamily="18" charset="0"/>
                        <a:cs typeface="Times New Roman"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21860">
                <a:tc>
                  <a:txBody>
                    <a:bodyPr/>
                    <a:lstStyle/>
                    <a:p>
                      <a:pPr algn="ctr"/>
                      <a:r>
                        <a:rPr lang="en-US" sz="1050" b="1" dirty="0" smtClean="0">
                          <a:solidFill>
                            <a:schemeClr val="tx1"/>
                          </a:solidFill>
                          <a:latin typeface="Times New Roman" pitchFamily="18" charset="0"/>
                          <a:cs typeface="Times New Roman" pitchFamily="18" charset="0"/>
                        </a:rPr>
                        <a:t>Traditional Strong</a:t>
                      </a:r>
                      <a:r>
                        <a:rPr lang="en-US" sz="1050" b="1" baseline="0" dirty="0" smtClean="0">
                          <a:solidFill>
                            <a:schemeClr val="tx1"/>
                          </a:solidFill>
                          <a:latin typeface="Times New Roman" pitchFamily="18" charset="0"/>
                          <a:cs typeface="Times New Roman" pitchFamily="18" charset="0"/>
                        </a:rPr>
                        <a:t> 3</a:t>
                      </a:r>
                      <a:endParaRPr lang="en-US" sz="1050" b="1" dirty="0">
                        <a:solidFill>
                          <a:schemeClr val="tx1"/>
                        </a:solidFill>
                        <a:latin typeface="Times New Roman" pitchFamily="18" charset="0"/>
                        <a:cs typeface="Times New Roman"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050" dirty="0" smtClean="0">
                          <a:solidFill>
                            <a:schemeClr val="tx1"/>
                          </a:solidFill>
                          <a:latin typeface="Times New Roman" pitchFamily="18" charset="0"/>
                          <a:cs typeface="Times New Roman" pitchFamily="18" charset="0"/>
                        </a:rPr>
                        <a:t>7.3cm</a:t>
                      </a:r>
                      <a:endParaRPr lang="en-US" sz="1050" dirty="0">
                        <a:solidFill>
                          <a:schemeClr val="tx1"/>
                        </a:solidFill>
                        <a:latin typeface="Times New Roman" pitchFamily="18" charset="0"/>
                        <a:cs typeface="Times New Roman"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050" dirty="0" smtClean="0">
                          <a:solidFill>
                            <a:schemeClr val="tx1"/>
                          </a:solidFill>
                          <a:latin typeface="Times New Roman" pitchFamily="18" charset="0"/>
                          <a:cs typeface="Times New Roman" pitchFamily="18" charset="0"/>
                        </a:rPr>
                        <a:t>11.4cm</a:t>
                      </a:r>
                      <a:endParaRPr lang="en-US" sz="1050" dirty="0">
                        <a:solidFill>
                          <a:schemeClr val="tx1"/>
                        </a:solidFill>
                        <a:latin typeface="Times New Roman" pitchFamily="18" charset="0"/>
                        <a:cs typeface="Times New Roman"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050" dirty="0" smtClean="0">
                          <a:solidFill>
                            <a:schemeClr val="tx1"/>
                          </a:solidFill>
                          <a:latin typeface="Times New Roman" pitchFamily="18" charset="0"/>
                          <a:cs typeface="Times New Roman" pitchFamily="18" charset="0"/>
                        </a:rPr>
                        <a:t>1320</a:t>
                      </a:r>
                      <a:endParaRPr lang="en-US" sz="1050" dirty="0">
                        <a:solidFill>
                          <a:schemeClr val="tx1"/>
                        </a:solidFill>
                        <a:latin typeface="Times New Roman" pitchFamily="18" charset="0"/>
                        <a:cs typeface="Times New Roman"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21860">
                <a:tc>
                  <a:txBody>
                    <a:bodyPr/>
                    <a:lstStyle/>
                    <a:p>
                      <a:pPr algn="ctr"/>
                      <a:r>
                        <a:rPr lang="en-US" sz="1050" b="1" dirty="0" smtClean="0">
                          <a:solidFill>
                            <a:schemeClr val="tx1"/>
                          </a:solidFill>
                          <a:latin typeface="Times New Roman" pitchFamily="18" charset="0"/>
                          <a:cs typeface="Times New Roman" pitchFamily="18" charset="0"/>
                        </a:rPr>
                        <a:t>Traditional</a:t>
                      </a:r>
                      <a:r>
                        <a:rPr lang="en-US" sz="1050" b="1" baseline="0" dirty="0" smtClean="0">
                          <a:solidFill>
                            <a:schemeClr val="tx1"/>
                          </a:solidFill>
                          <a:latin typeface="Times New Roman" pitchFamily="18" charset="0"/>
                          <a:cs typeface="Times New Roman" pitchFamily="18" charset="0"/>
                        </a:rPr>
                        <a:t> </a:t>
                      </a:r>
                      <a:r>
                        <a:rPr lang="en-US" sz="1050" b="1" dirty="0" smtClean="0">
                          <a:solidFill>
                            <a:schemeClr val="tx1"/>
                          </a:solidFill>
                          <a:latin typeface="Times New Roman" pitchFamily="18" charset="0"/>
                          <a:cs typeface="Times New Roman" pitchFamily="18" charset="0"/>
                        </a:rPr>
                        <a:t>Weak 1</a:t>
                      </a:r>
                      <a:endParaRPr lang="en-US" sz="1050" b="1" dirty="0">
                        <a:solidFill>
                          <a:schemeClr val="tx1"/>
                        </a:solidFill>
                        <a:latin typeface="Times New Roman" pitchFamily="18" charset="0"/>
                        <a:cs typeface="Times New Roman"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050" dirty="0" smtClean="0">
                          <a:solidFill>
                            <a:schemeClr val="tx1"/>
                          </a:solidFill>
                          <a:latin typeface="Times New Roman" pitchFamily="18" charset="0"/>
                          <a:cs typeface="Times New Roman" pitchFamily="18" charset="0"/>
                        </a:rPr>
                        <a:t>7.4cm</a:t>
                      </a:r>
                      <a:endParaRPr lang="en-US" sz="1050" dirty="0">
                        <a:solidFill>
                          <a:schemeClr val="tx1"/>
                        </a:solidFill>
                        <a:latin typeface="Times New Roman" pitchFamily="18" charset="0"/>
                        <a:cs typeface="Times New Roman"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050" dirty="0" smtClean="0">
                          <a:solidFill>
                            <a:schemeClr val="tx1"/>
                          </a:solidFill>
                          <a:latin typeface="Times New Roman" pitchFamily="18" charset="0"/>
                          <a:cs typeface="Times New Roman" pitchFamily="18" charset="0"/>
                        </a:rPr>
                        <a:t>12.2cm</a:t>
                      </a:r>
                      <a:endParaRPr lang="en-US" sz="1050" dirty="0">
                        <a:solidFill>
                          <a:schemeClr val="tx1"/>
                        </a:solidFill>
                        <a:latin typeface="Times New Roman" pitchFamily="18" charset="0"/>
                        <a:cs typeface="Times New Roman"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050" dirty="0" smtClean="0">
                          <a:solidFill>
                            <a:schemeClr val="tx1"/>
                          </a:solidFill>
                          <a:latin typeface="Times New Roman" pitchFamily="18" charset="0"/>
                          <a:cs typeface="Times New Roman" pitchFamily="18" charset="0"/>
                        </a:rPr>
                        <a:t>1230</a:t>
                      </a:r>
                      <a:endParaRPr lang="en-US" sz="1050" dirty="0">
                        <a:solidFill>
                          <a:schemeClr val="tx1"/>
                        </a:solidFill>
                        <a:latin typeface="Times New Roman" pitchFamily="18" charset="0"/>
                        <a:cs typeface="Times New Roman"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21860">
                <a:tc>
                  <a:txBody>
                    <a:bodyPr/>
                    <a:lstStyle/>
                    <a:p>
                      <a:pPr marL="0" marR="0" indent="0" algn="ctr" defTabSz="914235" rtl="0" eaLnBrk="1" fontAlgn="auto" latinLnBrk="0" hangingPunct="1">
                        <a:lnSpc>
                          <a:spcPct val="100000"/>
                        </a:lnSpc>
                        <a:spcBef>
                          <a:spcPts val="0"/>
                        </a:spcBef>
                        <a:spcAft>
                          <a:spcPts val="0"/>
                        </a:spcAft>
                        <a:buClrTx/>
                        <a:buSzTx/>
                        <a:buFontTx/>
                        <a:buNone/>
                        <a:tabLst/>
                        <a:defRPr/>
                      </a:pPr>
                      <a:r>
                        <a:rPr lang="en-US" sz="1050" b="1" dirty="0" smtClean="0">
                          <a:solidFill>
                            <a:schemeClr val="tx1"/>
                          </a:solidFill>
                          <a:latin typeface="Times New Roman" pitchFamily="18" charset="0"/>
                          <a:cs typeface="Times New Roman" pitchFamily="18" charset="0"/>
                        </a:rPr>
                        <a:t>Traditional</a:t>
                      </a:r>
                      <a:r>
                        <a:rPr lang="en-US" sz="1050" b="1" baseline="0" dirty="0" smtClean="0">
                          <a:solidFill>
                            <a:schemeClr val="tx1"/>
                          </a:solidFill>
                          <a:latin typeface="Times New Roman" pitchFamily="18" charset="0"/>
                          <a:cs typeface="Times New Roman" pitchFamily="18" charset="0"/>
                        </a:rPr>
                        <a:t> </a:t>
                      </a:r>
                      <a:r>
                        <a:rPr lang="en-US" sz="1050" b="1" dirty="0" smtClean="0">
                          <a:solidFill>
                            <a:schemeClr val="tx1"/>
                          </a:solidFill>
                          <a:latin typeface="Times New Roman" pitchFamily="18" charset="0"/>
                          <a:cs typeface="Times New Roman" pitchFamily="18" charset="0"/>
                        </a:rPr>
                        <a:t>Weak 1</a:t>
                      </a: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050" dirty="0" smtClean="0">
                          <a:solidFill>
                            <a:schemeClr val="tx1"/>
                          </a:solidFill>
                          <a:latin typeface="Times New Roman" pitchFamily="18" charset="0"/>
                          <a:cs typeface="Times New Roman" pitchFamily="18" charset="0"/>
                        </a:rPr>
                        <a:t>7.3cm</a:t>
                      </a:r>
                      <a:endParaRPr lang="en-US" sz="1050" dirty="0">
                        <a:solidFill>
                          <a:schemeClr val="tx1"/>
                        </a:solidFill>
                        <a:latin typeface="Times New Roman" pitchFamily="18" charset="0"/>
                        <a:cs typeface="Times New Roman"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050" dirty="0" smtClean="0">
                          <a:solidFill>
                            <a:schemeClr val="tx1"/>
                          </a:solidFill>
                          <a:latin typeface="Times New Roman" pitchFamily="18" charset="0"/>
                          <a:cs typeface="Times New Roman" pitchFamily="18" charset="0"/>
                        </a:rPr>
                        <a:t>11.7cm</a:t>
                      </a:r>
                      <a:endParaRPr lang="en-US" sz="1050" dirty="0">
                        <a:solidFill>
                          <a:schemeClr val="tx1"/>
                        </a:solidFill>
                        <a:latin typeface="Times New Roman" pitchFamily="18" charset="0"/>
                        <a:cs typeface="Times New Roman"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050" dirty="0" smtClean="0">
                          <a:solidFill>
                            <a:schemeClr val="tx1"/>
                          </a:solidFill>
                          <a:latin typeface="Times New Roman" pitchFamily="18" charset="0"/>
                          <a:cs typeface="Times New Roman" pitchFamily="18" charset="0"/>
                        </a:rPr>
                        <a:t>1380</a:t>
                      </a:r>
                      <a:endParaRPr lang="en-US" sz="1050" dirty="0">
                        <a:solidFill>
                          <a:schemeClr val="tx1"/>
                        </a:solidFill>
                        <a:latin typeface="Times New Roman" pitchFamily="18" charset="0"/>
                        <a:cs typeface="Times New Roman"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21860">
                <a:tc>
                  <a:txBody>
                    <a:bodyPr/>
                    <a:lstStyle/>
                    <a:p>
                      <a:pPr marL="0" marR="0" indent="0" algn="ctr" defTabSz="914235" rtl="0" eaLnBrk="1" fontAlgn="auto" latinLnBrk="0" hangingPunct="1">
                        <a:lnSpc>
                          <a:spcPct val="100000"/>
                        </a:lnSpc>
                        <a:spcBef>
                          <a:spcPts val="0"/>
                        </a:spcBef>
                        <a:spcAft>
                          <a:spcPts val="0"/>
                        </a:spcAft>
                        <a:buClrTx/>
                        <a:buSzTx/>
                        <a:buFontTx/>
                        <a:buNone/>
                        <a:tabLst/>
                        <a:defRPr/>
                      </a:pPr>
                      <a:r>
                        <a:rPr lang="en-US" sz="1050" b="1" dirty="0" smtClean="0">
                          <a:solidFill>
                            <a:schemeClr val="tx1"/>
                          </a:solidFill>
                          <a:latin typeface="Times New Roman" pitchFamily="18" charset="0"/>
                          <a:cs typeface="Times New Roman" pitchFamily="18" charset="0"/>
                        </a:rPr>
                        <a:t>Traditional</a:t>
                      </a:r>
                      <a:r>
                        <a:rPr lang="en-US" sz="1050" b="1" baseline="0" dirty="0" smtClean="0">
                          <a:solidFill>
                            <a:schemeClr val="tx1"/>
                          </a:solidFill>
                          <a:latin typeface="Times New Roman" pitchFamily="18" charset="0"/>
                          <a:cs typeface="Times New Roman" pitchFamily="18" charset="0"/>
                        </a:rPr>
                        <a:t> </a:t>
                      </a:r>
                      <a:r>
                        <a:rPr lang="en-US" sz="1050" b="1" dirty="0" smtClean="0">
                          <a:solidFill>
                            <a:schemeClr val="tx1"/>
                          </a:solidFill>
                          <a:latin typeface="Times New Roman" pitchFamily="18" charset="0"/>
                          <a:cs typeface="Times New Roman" pitchFamily="18" charset="0"/>
                        </a:rPr>
                        <a:t>Weak 1</a:t>
                      </a: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050" dirty="0" smtClean="0">
                          <a:solidFill>
                            <a:schemeClr val="tx1"/>
                          </a:solidFill>
                          <a:latin typeface="Times New Roman" pitchFamily="18" charset="0"/>
                          <a:cs typeface="Times New Roman" pitchFamily="18" charset="0"/>
                        </a:rPr>
                        <a:t>7.2cm</a:t>
                      </a:r>
                      <a:endParaRPr lang="en-US" sz="1050" dirty="0">
                        <a:solidFill>
                          <a:schemeClr val="tx1"/>
                        </a:solidFill>
                        <a:latin typeface="Times New Roman" pitchFamily="18" charset="0"/>
                        <a:cs typeface="Times New Roman"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050" dirty="0" smtClean="0">
                          <a:solidFill>
                            <a:schemeClr val="tx1"/>
                          </a:solidFill>
                          <a:latin typeface="Times New Roman" pitchFamily="18" charset="0"/>
                          <a:cs typeface="Times New Roman" pitchFamily="18" charset="0"/>
                        </a:rPr>
                        <a:t>11.6cm</a:t>
                      </a:r>
                      <a:endParaRPr lang="en-US" sz="1050" dirty="0">
                        <a:solidFill>
                          <a:schemeClr val="tx1"/>
                        </a:solidFill>
                        <a:latin typeface="Times New Roman" pitchFamily="18" charset="0"/>
                        <a:cs typeface="Times New Roman"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050" dirty="0" smtClean="0">
                          <a:solidFill>
                            <a:schemeClr val="tx1"/>
                          </a:solidFill>
                          <a:latin typeface="Times New Roman" pitchFamily="18" charset="0"/>
                          <a:cs typeface="Times New Roman" pitchFamily="18" charset="0"/>
                        </a:rPr>
                        <a:t>1420</a:t>
                      </a:r>
                      <a:endParaRPr lang="en-US" sz="1050" dirty="0">
                        <a:solidFill>
                          <a:schemeClr val="tx1"/>
                        </a:solidFill>
                        <a:latin typeface="Times New Roman" pitchFamily="18" charset="0"/>
                        <a:cs typeface="Times New Roman"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cxnSp>
        <p:nvCxnSpPr>
          <p:cNvPr id="8" name="Straight Connector 7"/>
          <p:cNvCxnSpPr/>
          <p:nvPr/>
        </p:nvCxnSpPr>
        <p:spPr>
          <a:xfrm rot="5400000">
            <a:off x="-4952206" y="4953000"/>
            <a:ext cx="9905206" cy="794"/>
          </a:xfrm>
          <a:prstGeom prst="line">
            <a:avLst/>
          </a:prstGeom>
          <a:ln w="6350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rot="5400000">
            <a:off x="1905794" y="4952206"/>
            <a:ext cx="9905206" cy="794"/>
          </a:xfrm>
          <a:prstGeom prst="line">
            <a:avLst/>
          </a:prstGeom>
          <a:ln w="6350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a:off x="0" y="0"/>
            <a:ext cx="6858000" cy="1588"/>
          </a:xfrm>
          <a:prstGeom prst="line">
            <a:avLst/>
          </a:prstGeom>
          <a:ln w="6350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a:off x="0" y="9904412"/>
            <a:ext cx="6858000" cy="1588"/>
          </a:xfrm>
          <a:prstGeom prst="line">
            <a:avLst/>
          </a:prstGeom>
          <a:ln w="6350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rot="5400000">
            <a:off x="-1287524" y="5189476"/>
            <a:ext cx="9433048" cy="0"/>
          </a:xfrm>
          <a:prstGeom prst="line">
            <a:avLst/>
          </a:prstGeom>
          <a:ln w="15875" cap="rnd">
            <a:solidFill>
              <a:srgbClr val="C00000"/>
            </a:solidFill>
          </a:ln>
        </p:spPr>
        <p:style>
          <a:lnRef idx="1">
            <a:schemeClr val="accent1"/>
          </a:lnRef>
          <a:fillRef idx="0">
            <a:schemeClr val="accent1"/>
          </a:fillRef>
          <a:effectRef idx="0">
            <a:schemeClr val="accent1"/>
          </a:effectRef>
          <a:fontRef idx="minor">
            <a:schemeClr val="tx1"/>
          </a:fontRef>
        </p:style>
      </p:cxnSp>
      <p:sp>
        <p:nvSpPr>
          <p:cNvPr id="17" name="TextBox 16"/>
          <p:cNvSpPr txBox="1"/>
          <p:nvPr/>
        </p:nvSpPr>
        <p:spPr>
          <a:xfrm>
            <a:off x="836712" y="56456"/>
            <a:ext cx="5256584" cy="276999"/>
          </a:xfrm>
          <a:prstGeom prst="rect">
            <a:avLst/>
          </a:prstGeom>
          <a:noFill/>
        </p:spPr>
        <p:txBody>
          <a:bodyPr wrap="square" lIns="0" tIns="0" rIns="0" bIns="0" rtlCol="0">
            <a:spAutoFit/>
          </a:bodyPr>
          <a:lstStyle/>
          <a:p>
            <a:r>
              <a:rPr lang="en-GB" u="sng" dirty="0" smtClean="0">
                <a:solidFill>
                  <a:srgbClr val="00B050"/>
                </a:solidFill>
                <a:latin typeface="Arial" pitchFamily="34" charset="0"/>
                <a:cs typeface="Arial" pitchFamily="34" charset="0"/>
              </a:rPr>
              <a:t>Test Baking Procedure for Different Grades of Flour </a:t>
            </a:r>
            <a:endParaRPr lang="en-GB" dirty="0">
              <a:solidFill>
                <a:srgbClr val="00B050"/>
              </a:solidFill>
            </a:endParaRPr>
          </a:p>
        </p:txBody>
      </p:sp>
      <p:graphicFrame>
        <p:nvGraphicFramePr>
          <p:cNvPr id="18" name="Table 17"/>
          <p:cNvGraphicFramePr>
            <a:graphicFrameLocks noGrp="1"/>
          </p:cNvGraphicFramePr>
          <p:nvPr/>
        </p:nvGraphicFramePr>
        <p:xfrm>
          <a:off x="3501009" y="4160912"/>
          <a:ext cx="3356993" cy="2240280"/>
        </p:xfrm>
        <a:graphic>
          <a:graphicData uri="http://schemas.openxmlformats.org/drawingml/2006/table">
            <a:tbl>
              <a:tblPr firstRow="1" bandRow="1">
                <a:effectLst>
                  <a:outerShdw sx="1000" sy="1000" rotWithShape="0">
                    <a:srgbClr val="000000"/>
                  </a:outerShdw>
                </a:effectLst>
                <a:tableStyleId>{08FB837D-C827-4EFA-A057-4D05807E0F7C}</a:tableStyleId>
              </a:tblPr>
              <a:tblGrid>
                <a:gridCol w="936105"/>
                <a:gridCol w="432048"/>
                <a:gridCol w="646044"/>
                <a:gridCol w="578092"/>
                <a:gridCol w="764704"/>
              </a:tblGrid>
              <a:tr h="181376">
                <a:tc>
                  <a:txBody>
                    <a:bodyPr/>
                    <a:lstStyle/>
                    <a:p>
                      <a:pPr algn="ctr"/>
                      <a:r>
                        <a:rPr lang="en-GB" sz="1050" dirty="0" smtClean="0">
                          <a:solidFill>
                            <a:schemeClr val="tx2"/>
                          </a:solidFill>
                          <a:latin typeface="Times New Roman" pitchFamily="18" charset="0"/>
                          <a:cs typeface="Times New Roman" pitchFamily="18" charset="0"/>
                        </a:rPr>
                        <a:t>Attribute</a:t>
                      </a:r>
                      <a:endParaRPr lang="en-GB" sz="1050" dirty="0">
                        <a:solidFill>
                          <a:schemeClr val="tx2"/>
                        </a:solidFill>
                        <a:latin typeface="Times New Roman" pitchFamily="18" charset="0"/>
                        <a:cs typeface="Times New Roman"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indent="0" algn="ctr" defTabSz="914235" rtl="0" eaLnBrk="1" fontAlgn="auto" latinLnBrk="0" hangingPunct="1">
                        <a:lnSpc>
                          <a:spcPct val="100000"/>
                        </a:lnSpc>
                        <a:spcBef>
                          <a:spcPts val="0"/>
                        </a:spcBef>
                        <a:spcAft>
                          <a:spcPts val="0"/>
                        </a:spcAft>
                        <a:buClrTx/>
                        <a:buSzTx/>
                        <a:buFontTx/>
                        <a:buNone/>
                        <a:tabLst/>
                        <a:defRPr/>
                      </a:pPr>
                      <a:r>
                        <a:rPr lang="en-US" sz="1050" b="1" dirty="0" smtClean="0">
                          <a:solidFill>
                            <a:schemeClr val="tx2"/>
                          </a:solidFill>
                          <a:latin typeface="Times New Roman" pitchFamily="18" charset="0"/>
                          <a:cs typeface="Times New Roman" pitchFamily="18" charset="0"/>
                        </a:rPr>
                        <a:t>T-Strong</a:t>
                      </a: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indent="0" algn="ctr" defTabSz="914235" rtl="0" eaLnBrk="1" fontAlgn="auto" latinLnBrk="0" hangingPunct="1">
                        <a:lnSpc>
                          <a:spcPct val="100000"/>
                        </a:lnSpc>
                        <a:spcBef>
                          <a:spcPts val="0"/>
                        </a:spcBef>
                        <a:spcAft>
                          <a:spcPts val="0"/>
                        </a:spcAft>
                        <a:buClrTx/>
                        <a:buSzTx/>
                        <a:buFontTx/>
                        <a:buNone/>
                        <a:tabLst/>
                        <a:defRPr/>
                      </a:pPr>
                      <a:r>
                        <a:rPr lang="en-US" sz="1050" b="1" dirty="0" smtClean="0">
                          <a:solidFill>
                            <a:schemeClr val="tx2"/>
                          </a:solidFill>
                          <a:latin typeface="Times New Roman" pitchFamily="18" charset="0"/>
                          <a:cs typeface="Times New Roman" pitchFamily="18" charset="0"/>
                        </a:rPr>
                        <a:t>T- Weak</a:t>
                      </a: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indent="0" algn="ctr" defTabSz="914235" rtl="0" eaLnBrk="1" fontAlgn="auto" latinLnBrk="0" hangingPunct="1">
                        <a:lnSpc>
                          <a:spcPct val="100000"/>
                        </a:lnSpc>
                        <a:spcBef>
                          <a:spcPts val="0"/>
                        </a:spcBef>
                        <a:spcAft>
                          <a:spcPts val="0"/>
                        </a:spcAft>
                        <a:buClrTx/>
                        <a:buSzTx/>
                        <a:buFontTx/>
                        <a:buNone/>
                        <a:tabLst/>
                        <a:defRPr/>
                      </a:pPr>
                      <a:r>
                        <a:rPr lang="en-US" sz="1050" b="1" dirty="0" smtClean="0">
                          <a:solidFill>
                            <a:schemeClr val="tx2"/>
                          </a:solidFill>
                          <a:latin typeface="Times New Roman" pitchFamily="18" charset="0"/>
                          <a:cs typeface="Times New Roman" pitchFamily="18" charset="0"/>
                        </a:rPr>
                        <a:t>Activated</a:t>
                      </a: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indent="0" algn="ctr" defTabSz="914235" rtl="0" eaLnBrk="1" fontAlgn="auto" latinLnBrk="0" hangingPunct="1">
                        <a:lnSpc>
                          <a:spcPct val="100000"/>
                        </a:lnSpc>
                        <a:spcBef>
                          <a:spcPts val="0"/>
                        </a:spcBef>
                        <a:spcAft>
                          <a:spcPts val="0"/>
                        </a:spcAft>
                        <a:buClrTx/>
                        <a:buSzTx/>
                        <a:buFontTx/>
                        <a:buNone/>
                        <a:tabLst/>
                        <a:defRPr/>
                      </a:pPr>
                      <a:r>
                        <a:rPr lang="en-US" sz="1050" b="1" dirty="0" smtClean="0">
                          <a:solidFill>
                            <a:schemeClr val="tx2"/>
                          </a:solidFill>
                          <a:latin typeface="Times New Roman" pitchFamily="18" charset="0"/>
                          <a:cs typeface="Times New Roman" pitchFamily="18" charset="0"/>
                        </a:rPr>
                        <a:t>Chorleywood</a:t>
                      </a: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150041">
                <a:tc>
                  <a:txBody>
                    <a:bodyPr/>
                    <a:lstStyle/>
                    <a:p>
                      <a:pPr algn="ctr"/>
                      <a:r>
                        <a:rPr lang="en-US" sz="1025" b="1" dirty="0" smtClean="0">
                          <a:solidFill>
                            <a:schemeClr val="tx1"/>
                          </a:solidFill>
                          <a:latin typeface="Times New Roman" pitchFamily="18" charset="0"/>
                          <a:cs typeface="Times New Roman" pitchFamily="18" charset="0"/>
                        </a:rPr>
                        <a:t>Crust</a:t>
                      </a:r>
                      <a:r>
                        <a:rPr lang="en-US" sz="1025" b="1" baseline="0" dirty="0" smtClean="0">
                          <a:solidFill>
                            <a:schemeClr val="tx1"/>
                          </a:solidFill>
                          <a:latin typeface="Times New Roman" pitchFamily="18" charset="0"/>
                          <a:cs typeface="Times New Roman" pitchFamily="18" charset="0"/>
                        </a:rPr>
                        <a:t> </a:t>
                      </a:r>
                      <a:r>
                        <a:rPr lang="en-US" sz="1025" b="1" baseline="0" dirty="0" err="1" smtClean="0">
                          <a:solidFill>
                            <a:schemeClr val="tx1"/>
                          </a:solidFill>
                          <a:latin typeface="Times New Roman" pitchFamily="18" charset="0"/>
                          <a:cs typeface="Times New Roman" pitchFamily="18" charset="0"/>
                        </a:rPr>
                        <a:t>colour</a:t>
                      </a:r>
                      <a:endParaRPr lang="en-US" sz="1025" b="1" dirty="0">
                        <a:solidFill>
                          <a:schemeClr val="tx1"/>
                        </a:solidFill>
                        <a:latin typeface="Times New Roman" pitchFamily="18" charset="0"/>
                        <a:cs typeface="Times New Roman"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GB" sz="1050" dirty="0" smtClean="0">
                          <a:solidFill>
                            <a:schemeClr val="tx1"/>
                          </a:solidFill>
                          <a:latin typeface="Times New Roman" pitchFamily="18" charset="0"/>
                          <a:cs typeface="Times New Roman" pitchFamily="18" charset="0"/>
                        </a:rPr>
                        <a:t>6</a:t>
                      </a:r>
                      <a:endParaRPr lang="en-GB" sz="1050" dirty="0">
                        <a:solidFill>
                          <a:schemeClr val="tx1"/>
                        </a:solidFill>
                        <a:latin typeface="Times New Roman" pitchFamily="18" charset="0"/>
                        <a:cs typeface="Times New Roman"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GB" sz="1050" dirty="0" smtClean="0">
                          <a:solidFill>
                            <a:schemeClr val="tx1"/>
                          </a:solidFill>
                          <a:latin typeface="Times New Roman" pitchFamily="18" charset="0"/>
                          <a:cs typeface="Times New Roman" pitchFamily="18" charset="0"/>
                        </a:rPr>
                        <a:t>6</a:t>
                      </a:r>
                      <a:endParaRPr lang="en-GB" sz="1050" dirty="0">
                        <a:solidFill>
                          <a:schemeClr val="tx1"/>
                        </a:solidFill>
                        <a:latin typeface="Times New Roman" pitchFamily="18" charset="0"/>
                        <a:cs typeface="Times New Roman"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GB" sz="1050" dirty="0" smtClean="0">
                          <a:solidFill>
                            <a:schemeClr val="tx1"/>
                          </a:solidFill>
                          <a:latin typeface="Times New Roman" pitchFamily="18" charset="0"/>
                          <a:cs typeface="Times New Roman" pitchFamily="18" charset="0"/>
                        </a:rPr>
                        <a:t>9</a:t>
                      </a:r>
                      <a:endParaRPr lang="en-GB" sz="1050" dirty="0">
                        <a:solidFill>
                          <a:schemeClr val="tx1"/>
                        </a:solidFill>
                        <a:latin typeface="Times New Roman" pitchFamily="18" charset="0"/>
                        <a:cs typeface="Times New Roman"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GB" sz="1050" dirty="0" smtClean="0">
                          <a:solidFill>
                            <a:schemeClr val="tx1"/>
                          </a:solidFill>
                          <a:latin typeface="Times New Roman" pitchFamily="18" charset="0"/>
                          <a:cs typeface="Times New Roman" pitchFamily="18" charset="0"/>
                        </a:rPr>
                        <a:t>5</a:t>
                      </a:r>
                      <a:endParaRPr lang="en-GB" sz="1050" dirty="0">
                        <a:solidFill>
                          <a:schemeClr val="tx1"/>
                        </a:solidFill>
                        <a:latin typeface="Times New Roman" pitchFamily="18" charset="0"/>
                        <a:cs typeface="Times New Roman"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150041">
                <a:tc>
                  <a:txBody>
                    <a:bodyPr/>
                    <a:lstStyle/>
                    <a:p>
                      <a:pPr algn="ctr"/>
                      <a:r>
                        <a:rPr lang="en-US" sz="1025" b="1" dirty="0" smtClean="0">
                          <a:solidFill>
                            <a:schemeClr val="tx1"/>
                          </a:solidFill>
                          <a:latin typeface="Times New Roman" pitchFamily="18" charset="0"/>
                          <a:cs typeface="Times New Roman" pitchFamily="18" charset="0"/>
                        </a:rPr>
                        <a:t>Symmetry</a:t>
                      </a:r>
                      <a:endParaRPr lang="en-US" sz="1025" b="1" dirty="0">
                        <a:solidFill>
                          <a:schemeClr val="tx1"/>
                        </a:solidFill>
                        <a:latin typeface="Times New Roman" pitchFamily="18" charset="0"/>
                        <a:cs typeface="Times New Roman"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GB" sz="1050" dirty="0" smtClean="0">
                          <a:solidFill>
                            <a:schemeClr val="tx1"/>
                          </a:solidFill>
                          <a:latin typeface="Times New Roman" pitchFamily="18" charset="0"/>
                          <a:cs typeface="Times New Roman" pitchFamily="18" charset="0"/>
                        </a:rPr>
                        <a:t>2</a:t>
                      </a:r>
                      <a:endParaRPr lang="en-GB" sz="1050" dirty="0">
                        <a:solidFill>
                          <a:schemeClr val="tx1"/>
                        </a:solidFill>
                        <a:latin typeface="Times New Roman" pitchFamily="18" charset="0"/>
                        <a:cs typeface="Times New Roman"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GB" sz="1050" dirty="0" smtClean="0">
                          <a:solidFill>
                            <a:schemeClr val="tx1"/>
                          </a:solidFill>
                          <a:latin typeface="Times New Roman" pitchFamily="18" charset="0"/>
                          <a:cs typeface="Times New Roman" pitchFamily="18" charset="0"/>
                        </a:rPr>
                        <a:t>2</a:t>
                      </a:r>
                      <a:endParaRPr lang="en-GB" sz="1050" dirty="0">
                        <a:solidFill>
                          <a:schemeClr val="tx1"/>
                        </a:solidFill>
                        <a:latin typeface="Times New Roman" pitchFamily="18" charset="0"/>
                        <a:cs typeface="Times New Roman"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GB" sz="1050" dirty="0" smtClean="0">
                          <a:solidFill>
                            <a:schemeClr val="tx1"/>
                          </a:solidFill>
                          <a:latin typeface="Times New Roman" pitchFamily="18" charset="0"/>
                          <a:cs typeface="Times New Roman" pitchFamily="18" charset="0"/>
                        </a:rPr>
                        <a:t>3</a:t>
                      </a:r>
                      <a:endParaRPr lang="en-GB" sz="1050" dirty="0">
                        <a:solidFill>
                          <a:schemeClr val="tx1"/>
                        </a:solidFill>
                        <a:latin typeface="Times New Roman" pitchFamily="18" charset="0"/>
                        <a:cs typeface="Times New Roman"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GB" sz="1050" dirty="0" smtClean="0">
                          <a:solidFill>
                            <a:schemeClr val="tx1"/>
                          </a:solidFill>
                          <a:latin typeface="Times New Roman" pitchFamily="18" charset="0"/>
                          <a:cs typeface="Times New Roman" pitchFamily="18" charset="0"/>
                        </a:rPr>
                        <a:t>0</a:t>
                      </a:r>
                      <a:endParaRPr lang="en-GB" sz="1050" dirty="0">
                        <a:solidFill>
                          <a:schemeClr val="tx1"/>
                        </a:solidFill>
                        <a:latin typeface="Times New Roman" pitchFamily="18" charset="0"/>
                        <a:cs typeface="Times New Roman"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150041">
                <a:tc>
                  <a:txBody>
                    <a:bodyPr/>
                    <a:lstStyle/>
                    <a:p>
                      <a:pPr algn="ctr"/>
                      <a:r>
                        <a:rPr lang="en-US" sz="1025" b="1" dirty="0" smtClean="0">
                          <a:solidFill>
                            <a:schemeClr val="tx1"/>
                          </a:solidFill>
                          <a:latin typeface="Times New Roman" pitchFamily="18" charset="0"/>
                          <a:cs typeface="Times New Roman" pitchFamily="18" charset="0"/>
                        </a:rPr>
                        <a:t>Bake evenness</a:t>
                      </a:r>
                      <a:endParaRPr lang="en-US" sz="1025" b="1" dirty="0">
                        <a:solidFill>
                          <a:schemeClr val="tx1"/>
                        </a:solidFill>
                        <a:latin typeface="Times New Roman" pitchFamily="18" charset="0"/>
                        <a:cs typeface="Times New Roman"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GB" sz="1050" dirty="0" smtClean="0">
                          <a:solidFill>
                            <a:schemeClr val="tx1"/>
                          </a:solidFill>
                          <a:latin typeface="Times New Roman" pitchFamily="18" charset="0"/>
                          <a:cs typeface="Times New Roman" pitchFamily="18" charset="0"/>
                        </a:rPr>
                        <a:t>3</a:t>
                      </a:r>
                      <a:endParaRPr lang="en-GB" sz="1050" dirty="0">
                        <a:solidFill>
                          <a:schemeClr val="tx1"/>
                        </a:solidFill>
                        <a:latin typeface="Times New Roman" pitchFamily="18" charset="0"/>
                        <a:cs typeface="Times New Roman"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GB" sz="1050" dirty="0" smtClean="0">
                          <a:solidFill>
                            <a:schemeClr val="tx1"/>
                          </a:solidFill>
                          <a:latin typeface="Times New Roman" pitchFamily="18" charset="0"/>
                          <a:cs typeface="Times New Roman" pitchFamily="18" charset="0"/>
                        </a:rPr>
                        <a:t>3</a:t>
                      </a:r>
                      <a:endParaRPr lang="en-GB" sz="1050" dirty="0">
                        <a:solidFill>
                          <a:schemeClr val="tx1"/>
                        </a:solidFill>
                        <a:latin typeface="Times New Roman" pitchFamily="18" charset="0"/>
                        <a:cs typeface="Times New Roman"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GB" sz="1050" dirty="0" smtClean="0">
                          <a:solidFill>
                            <a:schemeClr val="tx1"/>
                          </a:solidFill>
                          <a:latin typeface="Times New Roman" pitchFamily="18" charset="0"/>
                          <a:cs typeface="Times New Roman" pitchFamily="18" charset="0"/>
                        </a:rPr>
                        <a:t>3</a:t>
                      </a:r>
                      <a:endParaRPr lang="en-GB" sz="1050" dirty="0">
                        <a:solidFill>
                          <a:schemeClr val="tx1"/>
                        </a:solidFill>
                        <a:latin typeface="Times New Roman" pitchFamily="18" charset="0"/>
                        <a:cs typeface="Times New Roman"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GB" sz="1050" dirty="0" smtClean="0">
                          <a:solidFill>
                            <a:schemeClr val="tx1"/>
                          </a:solidFill>
                          <a:latin typeface="Times New Roman" pitchFamily="18" charset="0"/>
                          <a:cs typeface="Times New Roman" pitchFamily="18" charset="0"/>
                        </a:rPr>
                        <a:t>1</a:t>
                      </a:r>
                      <a:endParaRPr lang="en-GB" sz="1050" dirty="0">
                        <a:solidFill>
                          <a:schemeClr val="tx1"/>
                        </a:solidFill>
                        <a:latin typeface="Times New Roman" pitchFamily="18" charset="0"/>
                        <a:cs typeface="Times New Roman"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150041">
                <a:tc>
                  <a:txBody>
                    <a:bodyPr/>
                    <a:lstStyle/>
                    <a:p>
                      <a:pPr algn="ctr"/>
                      <a:r>
                        <a:rPr lang="en-US" sz="1025" b="1" dirty="0" smtClean="0">
                          <a:solidFill>
                            <a:schemeClr val="tx1"/>
                          </a:solidFill>
                          <a:latin typeface="Times New Roman" pitchFamily="18" charset="0"/>
                          <a:cs typeface="Times New Roman" pitchFamily="18" charset="0"/>
                        </a:rPr>
                        <a:t>Crust character</a:t>
                      </a: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GB" sz="1050" smtClean="0">
                          <a:solidFill>
                            <a:schemeClr val="tx1"/>
                          </a:solidFill>
                          <a:latin typeface="Times New Roman" pitchFamily="18" charset="0"/>
                          <a:cs typeface="Times New Roman" pitchFamily="18" charset="0"/>
                        </a:rPr>
                        <a:t>3</a:t>
                      </a:r>
                      <a:endParaRPr lang="en-GB" sz="1050" dirty="0">
                        <a:solidFill>
                          <a:schemeClr val="tx1"/>
                        </a:solidFill>
                        <a:latin typeface="Times New Roman" pitchFamily="18" charset="0"/>
                        <a:cs typeface="Times New Roman"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GB" sz="1050" dirty="0" smtClean="0">
                          <a:solidFill>
                            <a:schemeClr val="tx1"/>
                          </a:solidFill>
                          <a:latin typeface="Times New Roman" pitchFamily="18" charset="0"/>
                          <a:cs typeface="Times New Roman" pitchFamily="18" charset="0"/>
                        </a:rPr>
                        <a:t>3</a:t>
                      </a:r>
                      <a:endParaRPr lang="en-GB" sz="1050" dirty="0">
                        <a:solidFill>
                          <a:schemeClr val="tx1"/>
                        </a:solidFill>
                        <a:latin typeface="Times New Roman" pitchFamily="18" charset="0"/>
                        <a:cs typeface="Times New Roman"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GB" sz="1050" dirty="0" smtClean="0">
                          <a:solidFill>
                            <a:schemeClr val="tx1"/>
                          </a:solidFill>
                          <a:latin typeface="Times New Roman" pitchFamily="18" charset="0"/>
                          <a:cs typeface="Times New Roman" pitchFamily="18" charset="0"/>
                        </a:rPr>
                        <a:t>1</a:t>
                      </a:r>
                      <a:endParaRPr lang="en-GB" sz="1050" dirty="0">
                        <a:solidFill>
                          <a:schemeClr val="tx1"/>
                        </a:solidFill>
                        <a:latin typeface="Times New Roman" pitchFamily="18" charset="0"/>
                        <a:cs typeface="Times New Roman"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GB" sz="1050" dirty="0" smtClean="0">
                          <a:solidFill>
                            <a:schemeClr val="tx1"/>
                          </a:solidFill>
                          <a:latin typeface="Times New Roman" pitchFamily="18" charset="0"/>
                          <a:cs typeface="Times New Roman" pitchFamily="18" charset="0"/>
                        </a:rPr>
                        <a:t>2</a:t>
                      </a:r>
                      <a:endParaRPr lang="en-GB" sz="1050" dirty="0">
                        <a:solidFill>
                          <a:schemeClr val="tx1"/>
                        </a:solidFill>
                        <a:latin typeface="Times New Roman" pitchFamily="18" charset="0"/>
                        <a:cs typeface="Times New Roman"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150041">
                <a:tc>
                  <a:txBody>
                    <a:bodyPr/>
                    <a:lstStyle/>
                    <a:p>
                      <a:pPr algn="ctr"/>
                      <a:r>
                        <a:rPr lang="en-US" sz="1025" b="1" dirty="0" smtClean="0">
                          <a:solidFill>
                            <a:schemeClr val="tx1"/>
                          </a:solidFill>
                          <a:latin typeface="Times New Roman" pitchFamily="18" charset="0"/>
                          <a:cs typeface="Times New Roman" pitchFamily="18" charset="0"/>
                        </a:rPr>
                        <a:t>Break &amp; Shred</a:t>
                      </a:r>
                      <a:endParaRPr lang="en-US" sz="1025" b="1" dirty="0">
                        <a:solidFill>
                          <a:schemeClr val="tx1"/>
                        </a:solidFill>
                        <a:latin typeface="Times New Roman" pitchFamily="18" charset="0"/>
                        <a:cs typeface="Times New Roman"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GB" sz="1050" smtClean="0">
                          <a:solidFill>
                            <a:schemeClr val="tx1"/>
                          </a:solidFill>
                          <a:latin typeface="Times New Roman" pitchFamily="18" charset="0"/>
                          <a:cs typeface="Times New Roman" pitchFamily="18" charset="0"/>
                        </a:rPr>
                        <a:t>3</a:t>
                      </a:r>
                      <a:endParaRPr lang="en-GB" sz="1050" dirty="0">
                        <a:solidFill>
                          <a:schemeClr val="tx1"/>
                        </a:solidFill>
                        <a:latin typeface="Times New Roman" pitchFamily="18" charset="0"/>
                        <a:cs typeface="Times New Roman"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GB" sz="1050" dirty="0" smtClean="0">
                          <a:solidFill>
                            <a:schemeClr val="tx1"/>
                          </a:solidFill>
                          <a:latin typeface="Times New Roman" pitchFamily="18" charset="0"/>
                          <a:cs typeface="Times New Roman" pitchFamily="18" charset="0"/>
                        </a:rPr>
                        <a:t>3</a:t>
                      </a:r>
                      <a:endParaRPr lang="en-GB" sz="1050" dirty="0">
                        <a:solidFill>
                          <a:schemeClr val="tx1"/>
                        </a:solidFill>
                        <a:latin typeface="Times New Roman" pitchFamily="18" charset="0"/>
                        <a:cs typeface="Times New Roman"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GB" sz="1050" dirty="0" smtClean="0">
                          <a:solidFill>
                            <a:schemeClr val="tx1"/>
                          </a:solidFill>
                          <a:latin typeface="Times New Roman" pitchFamily="18" charset="0"/>
                          <a:cs typeface="Times New Roman" pitchFamily="18" charset="0"/>
                        </a:rPr>
                        <a:t>2</a:t>
                      </a:r>
                      <a:endParaRPr lang="en-GB" sz="1050" dirty="0">
                        <a:solidFill>
                          <a:schemeClr val="tx1"/>
                        </a:solidFill>
                        <a:latin typeface="Times New Roman" pitchFamily="18" charset="0"/>
                        <a:cs typeface="Times New Roman"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GB" sz="1050" dirty="0" smtClean="0">
                          <a:solidFill>
                            <a:schemeClr val="tx1"/>
                          </a:solidFill>
                          <a:latin typeface="Times New Roman" pitchFamily="18" charset="0"/>
                          <a:cs typeface="Times New Roman" pitchFamily="18" charset="0"/>
                        </a:rPr>
                        <a:t>1</a:t>
                      </a:r>
                      <a:endParaRPr lang="en-GB" sz="1050" dirty="0">
                        <a:solidFill>
                          <a:schemeClr val="tx1"/>
                        </a:solidFill>
                        <a:latin typeface="Times New Roman" pitchFamily="18" charset="0"/>
                        <a:cs typeface="Times New Roman"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150041">
                <a:tc>
                  <a:txBody>
                    <a:bodyPr/>
                    <a:lstStyle/>
                    <a:p>
                      <a:pPr algn="ctr"/>
                      <a:r>
                        <a:rPr lang="en-US" sz="1025" b="1" dirty="0" smtClean="0">
                          <a:solidFill>
                            <a:schemeClr val="tx1"/>
                          </a:solidFill>
                          <a:latin typeface="Times New Roman" pitchFamily="18" charset="0"/>
                          <a:cs typeface="Times New Roman" pitchFamily="18" charset="0"/>
                        </a:rPr>
                        <a:t>Grain</a:t>
                      </a:r>
                      <a:endParaRPr lang="en-US" sz="1025" b="1" dirty="0">
                        <a:solidFill>
                          <a:schemeClr val="tx1"/>
                        </a:solidFill>
                        <a:latin typeface="Times New Roman" pitchFamily="18" charset="0"/>
                        <a:cs typeface="Times New Roman"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GB" sz="1050" dirty="0" smtClean="0">
                          <a:solidFill>
                            <a:schemeClr val="tx1"/>
                          </a:solidFill>
                          <a:latin typeface="Times New Roman" pitchFamily="18" charset="0"/>
                          <a:cs typeface="Times New Roman" pitchFamily="18" charset="0"/>
                        </a:rPr>
                        <a:t>10</a:t>
                      </a:r>
                      <a:endParaRPr lang="en-GB" sz="1050" dirty="0">
                        <a:solidFill>
                          <a:schemeClr val="tx1"/>
                        </a:solidFill>
                        <a:latin typeface="Times New Roman" pitchFamily="18" charset="0"/>
                        <a:cs typeface="Times New Roman"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GB" sz="1050" dirty="0" smtClean="0">
                          <a:solidFill>
                            <a:schemeClr val="tx1"/>
                          </a:solidFill>
                          <a:latin typeface="Times New Roman" pitchFamily="18" charset="0"/>
                          <a:cs typeface="Times New Roman" pitchFamily="18" charset="0"/>
                        </a:rPr>
                        <a:t>10</a:t>
                      </a:r>
                      <a:endParaRPr lang="en-GB" sz="1050" dirty="0">
                        <a:solidFill>
                          <a:schemeClr val="tx1"/>
                        </a:solidFill>
                        <a:latin typeface="Times New Roman" pitchFamily="18" charset="0"/>
                        <a:cs typeface="Times New Roman"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GB" sz="1050" dirty="0" smtClean="0">
                          <a:solidFill>
                            <a:schemeClr val="tx1"/>
                          </a:solidFill>
                          <a:latin typeface="Times New Roman" pitchFamily="18" charset="0"/>
                          <a:cs typeface="Times New Roman" pitchFamily="18" charset="0"/>
                        </a:rPr>
                        <a:t>7</a:t>
                      </a:r>
                      <a:endParaRPr lang="en-GB" sz="1050" dirty="0">
                        <a:solidFill>
                          <a:schemeClr val="tx1"/>
                        </a:solidFill>
                        <a:latin typeface="Times New Roman" pitchFamily="18" charset="0"/>
                        <a:cs typeface="Times New Roman"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GB" sz="1050" dirty="0" smtClean="0">
                          <a:solidFill>
                            <a:schemeClr val="tx1"/>
                          </a:solidFill>
                          <a:latin typeface="Times New Roman" pitchFamily="18" charset="0"/>
                          <a:cs typeface="Times New Roman" pitchFamily="18" charset="0"/>
                        </a:rPr>
                        <a:t>7</a:t>
                      </a:r>
                      <a:endParaRPr lang="en-GB" sz="1050" dirty="0">
                        <a:solidFill>
                          <a:schemeClr val="tx1"/>
                        </a:solidFill>
                        <a:latin typeface="Times New Roman" pitchFamily="18" charset="0"/>
                        <a:cs typeface="Times New Roman"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150041">
                <a:tc>
                  <a:txBody>
                    <a:bodyPr/>
                    <a:lstStyle/>
                    <a:p>
                      <a:pPr algn="ctr"/>
                      <a:r>
                        <a:rPr lang="en-US" sz="1025" b="1" dirty="0" smtClean="0">
                          <a:solidFill>
                            <a:schemeClr val="tx1"/>
                          </a:solidFill>
                          <a:latin typeface="Times New Roman" pitchFamily="18" charset="0"/>
                          <a:cs typeface="Times New Roman" pitchFamily="18" charset="0"/>
                        </a:rPr>
                        <a:t>Crumb </a:t>
                      </a:r>
                      <a:r>
                        <a:rPr lang="en-US" sz="1025" b="1" dirty="0" err="1" smtClean="0">
                          <a:solidFill>
                            <a:schemeClr val="tx1"/>
                          </a:solidFill>
                          <a:latin typeface="Times New Roman" pitchFamily="18" charset="0"/>
                          <a:cs typeface="Times New Roman" pitchFamily="18" charset="0"/>
                        </a:rPr>
                        <a:t>colour</a:t>
                      </a:r>
                      <a:endParaRPr lang="en-US" sz="1025" b="1" dirty="0">
                        <a:solidFill>
                          <a:schemeClr val="tx1"/>
                        </a:solidFill>
                        <a:latin typeface="Times New Roman" pitchFamily="18" charset="0"/>
                        <a:cs typeface="Times New Roman"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GB" sz="1050" smtClean="0">
                          <a:solidFill>
                            <a:schemeClr val="tx1"/>
                          </a:solidFill>
                          <a:latin typeface="Times New Roman" pitchFamily="18" charset="0"/>
                          <a:cs typeface="Times New Roman" pitchFamily="18" charset="0"/>
                        </a:rPr>
                        <a:t>10</a:t>
                      </a:r>
                      <a:endParaRPr lang="en-GB" sz="1050" dirty="0">
                        <a:solidFill>
                          <a:schemeClr val="tx1"/>
                        </a:solidFill>
                        <a:latin typeface="Times New Roman" pitchFamily="18" charset="0"/>
                        <a:cs typeface="Times New Roman"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GB" sz="1050" dirty="0" smtClean="0">
                          <a:solidFill>
                            <a:schemeClr val="tx1"/>
                          </a:solidFill>
                          <a:latin typeface="Times New Roman" pitchFamily="18" charset="0"/>
                          <a:cs typeface="Times New Roman" pitchFamily="18" charset="0"/>
                        </a:rPr>
                        <a:t>10</a:t>
                      </a:r>
                      <a:endParaRPr lang="en-GB" sz="1050" dirty="0">
                        <a:solidFill>
                          <a:schemeClr val="tx1"/>
                        </a:solidFill>
                        <a:latin typeface="Times New Roman" pitchFamily="18" charset="0"/>
                        <a:cs typeface="Times New Roman"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GB" sz="1050" dirty="0" smtClean="0">
                          <a:solidFill>
                            <a:schemeClr val="tx1"/>
                          </a:solidFill>
                          <a:latin typeface="Times New Roman" pitchFamily="18" charset="0"/>
                          <a:cs typeface="Times New Roman" pitchFamily="18" charset="0"/>
                        </a:rPr>
                        <a:t>8</a:t>
                      </a:r>
                      <a:endParaRPr lang="en-GB" sz="1050" dirty="0">
                        <a:solidFill>
                          <a:schemeClr val="tx1"/>
                        </a:solidFill>
                        <a:latin typeface="Times New Roman" pitchFamily="18" charset="0"/>
                        <a:cs typeface="Times New Roman"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GB" sz="1050" dirty="0" smtClean="0">
                          <a:solidFill>
                            <a:schemeClr val="tx1"/>
                          </a:solidFill>
                          <a:latin typeface="Times New Roman" pitchFamily="18" charset="0"/>
                          <a:cs typeface="Times New Roman" pitchFamily="18" charset="0"/>
                        </a:rPr>
                        <a:t>6</a:t>
                      </a:r>
                      <a:endParaRPr lang="en-GB" sz="1050" dirty="0">
                        <a:solidFill>
                          <a:schemeClr val="tx1"/>
                        </a:solidFill>
                        <a:latin typeface="Times New Roman" pitchFamily="18" charset="0"/>
                        <a:cs typeface="Times New Roman"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150041">
                <a:tc>
                  <a:txBody>
                    <a:bodyPr/>
                    <a:lstStyle/>
                    <a:p>
                      <a:pPr algn="ctr"/>
                      <a:r>
                        <a:rPr lang="en-US" sz="1025" b="1" dirty="0" smtClean="0">
                          <a:solidFill>
                            <a:schemeClr val="tx1"/>
                          </a:solidFill>
                          <a:latin typeface="Times New Roman" pitchFamily="18" charset="0"/>
                          <a:cs typeface="Times New Roman" pitchFamily="18" charset="0"/>
                        </a:rPr>
                        <a:t>Aroma</a:t>
                      </a:r>
                      <a:endParaRPr lang="en-US" sz="1025" b="1" dirty="0">
                        <a:solidFill>
                          <a:schemeClr val="tx1"/>
                        </a:solidFill>
                        <a:latin typeface="Times New Roman" pitchFamily="18" charset="0"/>
                        <a:cs typeface="Times New Roman"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GB" sz="1050" smtClean="0">
                          <a:solidFill>
                            <a:schemeClr val="tx1"/>
                          </a:solidFill>
                          <a:latin typeface="Times New Roman" pitchFamily="18" charset="0"/>
                          <a:cs typeface="Times New Roman" pitchFamily="18" charset="0"/>
                        </a:rPr>
                        <a:t>10</a:t>
                      </a:r>
                      <a:endParaRPr lang="en-GB" sz="1050" dirty="0">
                        <a:solidFill>
                          <a:schemeClr val="tx1"/>
                        </a:solidFill>
                        <a:latin typeface="Times New Roman" pitchFamily="18" charset="0"/>
                        <a:cs typeface="Times New Roman"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GB" sz="1050" dirty="0" smtClean="0">
                          <a:solidFill>
                            <a:schemeClr val="tx1"/>
                          </a:solidFill>
                          <a:latin typeface="Times New Roman" pitchFamily="18" charset="0"/>
                          <a:cs typeface="Times New Roman" pitchFamily="18" charset="0"/>
                        </a:rPr>
                        <a:t>9</a:t>
                      </a:r>
                      <a:endParaRPr lang="en-GB" sz="1050" dirty="0">
                        <a:solidFill>
                          <a:schemeClr val="tx1"/>
                        </a:solidFill>
                        <a:latin typeface="Times New Roman" pitchFamily="18" charset="0"/>
                        <a:cs typeface="Times New Roman"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GB" sz="1050" dirty="0" smtClean="0">
                          <a:solidFill>
                            <a:schemeClr val="tx1"/>
                          </a:solidFill>
                          <a:latin typeface="Times New Roman" pitchFamily="18" charset="0"/>
                          <a:cs typeface="Times New Roman" pitchFamily="18" charset="0"/>
                        </a:rPr>
                        <a:t>8</a:t>
                      </a:r>
                      <a:endParaRPr lang="en-GB" sz="1050" dirty="0">
                        <a:solidFill>
                          <a:schemeClr val="tx1"/>
                        </a:solidFill>
                        <a:latin typeface="Times New Roman" pitchFamily="18" charset="0"/>
                        <a:cs typeface="Times New Roman"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GB" sz="1050" dirty="0" smtClean="0">
                          <a:solidFill>
                            <a:schemeClr val="tx1"/>
                          </a:solidFill>
                          <a:latin typeface="Times New Roman" pitchFamily="18" charset="0"/>
                          <a:cs typeface="Times New Roman" pitchFamily="18" charset="0"/>
                        </a:rPr>
                        <a:t>7</a:t>
                      </a:r>
                      <a:endParaRPr lang="en-GB" sz="1050" dirty="0">
                        <a:solidFill>
                          <a:schemeClr val="tx1"/>
                        </a:solidFill>
                        <a:latin typeface="Times New Roman" pitchFamily="18" charset="0"/>
                        <a:cs typeface="Times New Roman"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150041">
                <a:tc>
                  <a:txBody>
                    <a:bodyPr/>
                    <a:lstStyle/>
                    <a:p>
                      <a:pPr algn="ctr"/>
                      <a:r>
                        <a:rPr lang="en-US" sz="1025" b="1" dirty="0" smtClean="0">
                          <a:solidFill>
                            <a:schemeClr val="tx1"/>
                          </a:solidFill>
                          <a:latin typeface="Times New Roman" pitchFamily="18" charset="0"/>
                          <a:cs typeface="Times New Roman" pitchFamily="18" charset="0"/>
                        </a:rPr>
                        <a:t>Taste</a:t>
                      </a:r>
                      <a:endParaRPr lang="en-US" sz="1025" b="1" dirty="0">
                        <a:solidFill>
                          <a:schemeClr val="tx1"/>
                        </a:solidFill>
                        <a:latin typeface="Times New Roman" pitchFamily="18" charset="0"/>
                        <a:cs typeface="Times New Roman"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GB" sz="1050" dirty="0" smtClean="0">
                          <a:solidFill>
                            <a:schemeClr val="tx1"/>
                          </a:solidFill>
                          <a:latin typeface="Times New Roman" pitchFamily="18" charset="0"/>
                          <a:cs typeface="Times New Roman" pitchFamily="18" charset="0"/>
                        </a:rPr>
                        <a:t>15</a:t>
                      </a:r>
                      <a:endParaRPr lang="en-GB" sz="1050" dirty="0">
                        <a:solidFill>
                          <a:schemeClr val="tx1"/>
                        </a:solidFill>
                        <a:latin typeface="Times New Roman" pitchFamily="18" charset="0"/>
                        <a:cs typeface="Times New Roman"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GB" sz="1050" dirty="0" smtClean="0">
                          <a:solidFill>
                            <a:schemeClr val="tx1"/>
                          </a:solidFill>
                          <a:latin typeface="Times New Roman" pitchFamily="18" charset="0"/>
                          <a:cs typeface="Times New Roman" pitchFamily="18" charset="0"/>
                        </a:rPr>
                        <a:t>12</a:t>
                      </a:r>
                      <a:endParaRPr lang="en-GB" sz="1050" dirty="0">
                        <a:solidFill>
                          <a:schemeClr val="tx1"/>
                        </a:solidFill>
                        <a:latin typeface="Times New Roman" pitchFamily="18" charset="0"/>
                        <a:cs typeface="Times New Roman"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GB" sz="1050" dirty="0" smtClean="0">
                          <a:solidFill>
                            <a:schemeClr val="tx1"/>
                          </a:solidFill>
                          <a:latin typeface="Times New Roman" pitchFamily="18" charset="0"/>
                          <a:cs typeface="Times New Roman" pitchFamily="18" charset="0"/>
                        </a:rPr>
                        <a:t>10</a:t>
                      </a:r>
                      <a:endParaRPr lang="en-GB" sz="1050" dirty="0">
                        <a:solidFill>
                          <a:schemeClr val="tx1"/>
                        </a:solidFill>
                        <a:latin typeface="Times New Roman" pitchFamily="18" charset="0"/>
                        <a:cs typeface="Times New Roman"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GB" sz="1050" dirty="0" smtClean="0">
                          <a:solidFill>
                            <a:schemeClr val="tx1"/>
                          </a:solidFill>
                          <a:latin typeface="Times New Roman" pitchFamily="18" charset="0"/>
                          <a:cs typeface="Times New Roman" pitchFamily="18" charset="0"/>
                        </a:rPr>
                        <a:t>10</a:t>
                      </a:r>
                      <a:endParaRPr lang="en-GB" sz="1050" dirty="0">
                        <a:solidFill>
                          <a:schemeClr val="tx1"/>
                        </a:solidFill>
                        <a:latin typeface="Times New Roman" pitchFamily="18" charset="0"/>
                        <a:cs typeface="Times New Roman"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150041">
                <a:tc>
                  <a:txBody>
                    <a:bodyPr/>
                    <a:lstStyle/>
                    <a:p>
                      <a:pPr algn="ctr"/>
                      <a:r>
                        <a:rPr lang="en-US" sz="1025" b="1" dirty="0" smtClean="0">
                          <a:solidFill>
                            <a:schemeClr val="tx1"/>
                          </a:solidFill>
                          <a:latin typeface="Times New Roman" pitchFamily="18" charset="0"/>
                          <a:cs typeface="Times New Roman" pitchFamily="18" charset="0"/>
                        </a:rPr>
                        <a:t>Mastication</a:t>
                      </a:r>
                      <a:endParaRPr lang="en-US" sz="1025" b="1" dirty="0">
                        <a:solidFill>
                          <a:schemeClr val="tx1"/>
                        </a:solidFill>
                        <a:latin typeface="Times New Roman" pitchFamily="18" charset="0"/>
                        <a:cs typeface="Times New Roman"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GB" sz="1050" smtClean="0">
                          <a:solidFill>
                            <a:schemeClr val="tx1"/>
                          </a:solidFill>
                          <a:latin typeface="Times New Roman" pitchFamily="18" charset="0"/>
                          <a:cs typeface="Times New Roman" pitchFamily="18" charset="0"/>
                        </a:rPr>
                        <a:t>10</a:t>
                      </a:r>
                      <a:endParaRPr lang="en-GB" sz="1050" dirty="0">
                        <a:solidFill>
                          <a:schemeClr val="tx1"/>
                        </a:solidFill>
                        <a:latin typeface="Times New Roman" pitchFamily="18" charset="0"/>
                        <a:cs typeface="Times New Roman"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GB" sz="1050" dirty="0" smtClean="0">
                          <a:solidFill>
                            <a:schemeClr val="tx1"/>
                          </a:solidFill>
                          <a:latin typeface="Times New Roman" pitchFamily="18" charset="0"/>
                          <a:cs typeface="Times New Roman" pitchFamily="18" charset="0"/>
                        </a:rPr>
                        <a:t>8</a:t>
                      </a:r>
                      <a:endParaRPr lang="en-GB" sz="1050" dirty="0">
                        <a:solidFill>
                          <a:schemeClr val="tx1"/>
                        </a:solidFill>
                        <a:latin typeface="Times New Roman" pitchFamily="18" charset="0"/>
                        <a:cs typeface="Times New Roman"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GB" sz="1050" dirty="0" smtClean="0">
                          <a:solidFill>
                            <a:schemeClr val="tx1"/>
                          </a:solidFill>
                          <a:latin typeface="Times New Roman" pitchFamily="18" charset="0"/>
                          <a:cs typeface="Times New Roman" pitchFamily="18" charset="0"/>
                        </a:rPr>
                        <a:t>10</a:t>
                      </a:r>
                      <a:endParaRPr lang="en-GB" sz="1050" dirty="0">
                        <a:solidFill>
                          <a:schemeClr val="tx1"/>
                        </a:solidFill>
                        <a:latin typeface="Times New Roman" pitchFamily="18" charset="0"/>
                        <a:cs typeface="Times New Roman"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GB" sz="1050" dirty="0" smtClean="0">
                          <a:solidFill>
                            <a:schemeClr val="tx1"/>
                          </a:solidFill>
                          <a:latin typeface="Times New Roman" pitchFamily="18" charset="0"/>
                          <a:cs typeface="Times New Roman" pitchFamily="18" charset="0"/>
                        </a:rPr>
                        <a:t>5</a:t>
                      </a:r>
                      <a:endParaRPr lang="en-GB" sz="1050" dirty="0">
                        <a:solidFill>
                          <a:schemeClr val="tx1"/>
                        </a:solidFill>
                        <a:latin typeface="Times New Roman" pitchFamily="18" charset="0"/>
                        <a:cs typeface="Times New Roman"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150041">
                <a:tc>
                  <a:txBody>
                    <a:bodyPr/>
                    <a:lstStyle/>
                    <a:p>
                      <a:pPr algn="ctr"/>
                      <a:r>
                        <a:rPr lang="en-US" sz="1025" b="1" dirty="0" smtClean="0">
                          <a:solidFill>
                            <a:schemeClr val="tx1"/>
                          </a:solidFill>
                          <a:latin typeface="Times New Roman" pitchFamily="18" charset="0"/>
                          <a:cs typeface="Times New Roman" pitchFamily="18" charset="0"/>
                        </a:rPr>
                        <a:t>Texture</a:t>
                      </a:r>
                      <a:endParaRPr lang="en-US" sz="1025" b="1" dirty="0">
                        <a:solidFill>
                          <a:schemeClr val="tx1"/>
                        </a:solidFill>
                        <a:latin typeface="Times New Roman" pitchFamily="18" charset="0"/>
                        <a:cs typeface="Times New Roman"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GB" sz="1050" smtClean="0">
                          <a:solidFill>
                            <a:schemeClr val="tx1"/>
                          </a:solidFill>
                          <a:latin typeface="Times New Roman" pitchFamily="18" charset="0"/>
                          <a:cs typeface="Times New Roman" pitchFamily="18" charset="0"/>
                        </a:rPr>
                        <a:t>15</a:t>
                      </a:r>
                      <a:endParaRPr lang="en-GB" sz="1050" dirty="0">
                        <a:solidFill>
                          <a:schemeClr val="tx1"/>
                        </a:solidFill>
                        <a:latin typeface="Times New Roman" pitchFamily="18" charset="0"/>
                        <a:cs typeface="Times New Roman"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GB" sz="1050" dirty="0" smtClean="0">
                          <a:solidFill>
                            <a:schemeClr val="tx1"/>
                          </a:solidFill>
                          <a:latin typeface="Times New Roman" pitchFamily="18" charset="0"/>
                          <a:cs typeface="Times New Roman" pitchFamily="18" charset="0"/>
                        </a:rPr>
                        <a:t>10</a:t>
                      </a:r>
                      <a:endParaRPr lang="en-GB" sz="1050" dirty="0">
                        <a:solidFill>
                          <a:schemeClr val="tx1"/>
                        </a:solidFill>
                        <a:latin typeface="Times New Roman" pitchFamily="18" charset="0"/>
                        <a:cs typeface="Times New Roman"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GB" sz="1050" dirty="0" smtClean="0">
                          <a:solidFill>
                            <a:schemeClr val="tx1"/>
                          </a:solidFill>
                          <a:latin typeface="Times New Roman" pitchFamily="18" charset="0"/>
                          <a:cs typeface="Times New Roman" pitchFamily="18" charset="0"/>
                        </a:rPr>
                        <a:t>13</a:t>
                      </a:r>
                      <a:endParaRPr lang="en-GB" sz="1050" dirty="0">
                        <a:solidFill>
                          <a:schemeClr val="tx1"/>
                        </a:solidFill>
                        <a:latin typeface="Times New Roman" pitchFamily="18" charset="0"/>
                        <a:cs typeface="Times New Roman"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GB" sz="1050" dirty="0" smtClean="0">
                          <a:solidFill>
                            <a:schemeClr val="tx1"/>
                          </a:solidFill>
                          <a:latin typeface="Times New Roman" pitchFamily="18" charset="0"/>
                          <a:cs typeface="Times New Roman" pitchFamily="18" charset="0"/>
                        </a:rPr>
                        <a:t>8</a:t>
                      </a:r>
                      <a:endParaRPr lang="en-GB" sz="1050" dirty="0">
                        <a:solidFill>
                          <a:schemeClr val="tx1"/>
                        </a:solidFill>
                        <a:latin typeface="Times New Roman" pitchFamily="18" charset="0"/>
                        <a:cs typeface="Times New Roman"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150041">
                <a:tc>
                  <a:txBody>
                    <a:bodyPr/>
                    <a:lstStyle/>
                    <a:p>
                      <a:pPr algn="ctr"/>
                      <a:r>
                        <a:rPr lang="en-US" sz="1025" b="1" dirty="0" smtClean="0">
                          <a:solidFill>
                            <a:schemeClr val="tx1"/>
                          </a:solidFill>
                          <a:latin typeface="Times New Roman" pitchFamily="18" charset="0"/>
                          <a:cs typeface="Times New Roman" pitchFamily="18" charset="0"/>
                        </a:rPr>
                        <a:t>Total Score</a:t>
                      </a:r>
                      <a:endParaRPr lang="en-US" sz="1025" b="1" dirty="0">
                        <a:solidFill>
                          <a:schemeClr val="tx1"/>
                        </a:solidFill>
                        <a:latin typeface="Times New Roman" pitchFamily="18" charset="0"/>
                        <a:cs typeface="Times New Roman"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GB" sz="1050" b="1" dirty="0" smtClean="0">
                          <a:solidFill>
                            <a:schemeClr val="tx1"/>
                          </a:solidFill>
                          <a:latin typeface="Times New Roman" pitchFamily="18" charset="0"/>
                          <a:cs typeface="Times New Roman" pitchFamily="18" charset="0"/>
                        </a:rPr>
                        <a:t>87</a:t>
                      </a:r>
                      <a:endParaRPr lang="en-GB" sz="1050" b="1" dirty="0">
                        <a:solidFill>
                          <a:schemeClr val="tx1"/>
                        </a:solidFill>
                        <a:latin typeface="Times New Roman" pitchFamily="18" charset="0"/>
                        <a:cs typeface="Times New Roman"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GB" sz="1050" b="1" dirty="0" smtClean="0">
                          <a:solidFill>
                            <a:schemeClr val="tx1"/>
                          </a:solidFill>
                          <a:latin typeface="Times New Roman" pitchFamily="18" charset="0"/>
                          <a:cs typeface="Times New Roman" pitchFamily="18" charset="0"/>
                        </a:rPr>
                        <a:t>76</a:t>
                      </a:r>
                      <a:endParaRPr lang="en-GB" sz="1050" b="1" dirty="0">
                        <a:solidFill>
                          <a:schemeClr val="tx1"/>
                        </a:solidFill>
                        <a:latin typeface="Times New Roman" pitchFamily="18" charset="0"/>
                        <a:cs typeface="Times New Roman"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GB" sz="1050" b="1" dirty="0" smtClean="0">
                          <a:solidFill>
                            <a:schemeClr val="tx1"/>
                          </a:solidFill>
                          <a:latin typeface="Times New Roman" pitchFamily="18" charset="0"/>
                          <a:cs typeface="Times New Roman" pitchFamily="18" charset="0"/>
                        </a:rPr>
                        <a:t>75</a:t>
                      </a:r>
                      <a:endParaRPr lang="en-GB" sz="1050" b="1" dirty="0">
                        <a:solidFill>
                          <a:schemeClr val="tx1"/>
                        </a:solidFill>
                        <a:latin typeface="Times New Roman" pitchFamily="18" charset="0"/>
                        <a:cs typeface="Times New Roman"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GB" sz="1050" b="1" dirty="0" smtClean="0">
                          <a:solidFill>
                            <a:schemeClr val="tx1"/>
                          </a:solidFill>
                          <a:latin typeface="Times New Roman" pitchFamily="18" charset="0"/>
                          <a:cs typeface="Times New Roman" pitchFamily="18" charset="0"/>
                        </a:rPr>
                        <a:t>52</a:t>
                      </a:r>
                      <a:endParaRPr lang="en-GB" sz="1050" b="1" dirty="0">
                        <a:solidFill>
                          <a:schemeClr val="tx1"/>
                        </a:solidFill>
                        <a:latin typeface="Times New Roman" pitchFamily="18" charset="0"/>
                        <a:cs typeface="Times New Roman"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bl>
          </a:graphicData>
        </a:graphic>
      </p:graphicFrame>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411</TotalTime>
  <Words>729</Words>
  <Application>Microsoft Office PowerPoint</Application>
  <PresentationFormat>A4 Paper (210x297 mm)</PresentationFormat>
  <Paragraphs>144</Paragraphs>
  <Slides>1</Slides>
  <Notes>0</Notes>
  <HiddenSlides>0</HiddenSlides>
  <MMClips>0</MMClips>
  <ScaleCrop>false</ScaleCrop>
  <HeadingPairs>
    <vt:vector size="4" baseType="variant">
      <vt:variant>
        <vt:lpstr>Theme</vt:lpstr>
      </vt:variant>
      <vt:variant>
        <vt:i4>1</vt:i4>
      </vt:variant>
      <vt:variant>
        <vt:lpstr>Slide Titles</vt:lpstr>
      </vt:variant>
      <vt:variant>
        <vt:i4>1</vt:i4>
      </vt:variant>
    </vt:vector>
  </HeadingPairs>
  <TitlesOfParts>
    <vt:vector size="2" baseType="lpstr">
      <vt:lpstr>Office Theme</vt:lpstr>
      <vt:lpstr>Slide 1</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BREAD MAKING</dc:title>
  <dc:creator>Rajvardhini</dc:creator>
  <cp:lastModifiedBy>avswalk1</cp:lastModifiedBy>
  <cp:revision>48</cp:revision>
  <dcterms:created xsi:type="dcterms:W3CDTF">2011-03-28T00:20:37Z</dcterms:created>
  <dcterms:modified xsi:type="dcterms:W3CDTF">2011-05-06T09:53:59Z</dcterms:modified>
</cp:coreProperties>
</file>